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63" r:id="rId2"/>
    <p:sldId id="281" r:id="rId3"/>
    <p:sldId id="282" r:id="rId4"/>
    <p:sldId id="257" r:id="rId5"/>
    <p:sldId id="265" r:id="rId6"/>
    <p:sldId id="267" r:id="rId7"/>
    <p:sldId id="270" r:id="rId8"/>
    <p:sldId id="260" r:id="rId9"/>
    <p:sldId id="259" r:id="rId10"/>
    <p:sldId id="287" r:id="rId11"/>
    <p:sldId id="283" r:id="rId12"/>
    <p:sldId id="286" r:id="rId13"/>
    <p:sldId id="269" r:id="rId14"/>
    <p:sldId id="284" r:id="rId15"/>
    <p:sldId id="285" r:id="rId16"/>
    <p:sldId id="256" r:id="rId17"/>
    <p:sldId id="271" r:id="rId18"/>
    <p:sldId id="272" r:id="rId19"/>
    <p:sldId id="273" r:id="rId20"/>
    <p:sldId id="274" r:id="rId21"/>
    <p:sldId id="275" r:id="rId22"/>
    <p:sldId id="276" r:id="rId23"/>
    <p:sldId id="288" r:id="rId24"/>
    <p:sldId id="277" r:id="rId25"/>
    <p:sldId id="278" r:id="rId26"/>
    <p:sldId id="289" r:id="rId27"/>
    <p:sldId id="279" r:id="rId28"/>
    <p:sldId id="280" r:id="rId29"/>
    <p:sldId id="264" r:id="rId30"/>
    <p:sldId id="258" r:id="rId31"/>
    <p:sldId id="26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9E496F-82B0-4940-987A-F3D62BA13597}" v="30" dt="2025-09-22T15:32:19.7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36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ers, Chelsea" userId="f282533b-c263-466c-86f9-3d67bd04ab31" providerId="ADAL" clId="{D49E496F-82B0-4940-987A-F3D62BA13597}"/>
    <pc:docChg chg="custSel addSld delSld modSld sldOrd">
      <pc:chgData name="Myers, Chelsea" userId="f282533b-c263-466c-86f9-3d67bd04ab31" providerId="ADAL" clId="{D49E496F-82B0-4940-987A-F3D62BA13597}" dt="2025-09-22T15:32:35.723" v="1032" actId="1076"/>
      <pc:docMkLst>
        <pc:docMk/>
      </pc:docMkLst>
      <pc:sldChg chg="modSp mod">
        <pc:chgData name="Myers, Chelsea" userId="f282533b-c263-466c-86f9-3d67bd04ab31" providerId="ADAL" clId="{D49E496F-82B0-4940-987A-F3D62BA13597}" dt="2025-09-21T23:36:37.411" v="297" actId="14100"/>
        <pc:sldMkLst>
          <pc:docMk/>
          <pc:sldMk cId="0" sldId="257"/>
        </pc:sldMkLst>
        <pc:spChg chg="mod">
          <ac:chgData name="Myers, Chelsea" userId="f282533b-c263-466c-86f9-3d67bd04ab31" providerId="ADAL" clId="{D49E496F-82B0-4940-987A-F3D62BA13597}" dt="2025-09-21T23:36:37.411" v="297" actId="14100"/>
          <ac:spMkLst>
            <pc:docMk/>
            <pc:sldMk cId="0" sldId="257"/>
            <ac:spMk id="3" creationId="{00000000-0000-0000-0000-000000000000}"/>
          </ac:spMkLst>
        </pc:spChg>
      </pc:sldChg>
      <pc:sldChg chg="ord">
        <pc:chgData name="Myers, Chelsea" userId="f282533b-c263-466c-86f9-3d67bd04ab31" providerId="ADAL" clId="{D49E496F-82B0-4940-987A-F3D62BA13597}" dt="2025-09-21T23:37:07.041" v="299"/>
        <pc:sldMkLst>
          <pc:docMk/>
          <pc:sldMk cId="0" sldId="258"/>
        </pc:sldMkLst>
      </pc:sldChg>
      <pc:sldChg chg="addSp delSp modSp mod">
        <pc:chgData name="Myers, Chelsea" userId="f282533b-c263-466c-86f9-3d67bd04ab31" providerId="ADAL" clId="{D49E496F-82B0-4940-987A-F3D62BA13597}" dt="2025-09-22T14:28:23.752" v="1025" actId="14100"/>
        <pc:sldMkLst>
          <pc:docMk/>
          <pc:sldMk cId="0" sldId="259"/>
        </pc:sldMkLst>
        <pc:spChg chg="mod">
          <ac:chgData name="Myers, Chelsea" userId="f282533b-c263-466c-86f9-3d67bd04ab31" providerId="ADAL" clId="{D49E496F-82B0-4940-987A-F3D62BA13597}" dt="2025-09-21T23:54:29.231" v="455" actId="20577"/>
          <ac:spMkLst>
            <pc:docMk/>
            <pc:sldMk cId="0" sldId="259"/>
            <ac:spMk id="2" creationId="{00000000-0000-0000-0000-000000000000}"/>
          </ac:spMkLst>
        </pc:spChg>
        <pc:spChg chg="mod">
          <ac:chgData name="Myers, Chelsea" userId="f282533b-c263-466c-86f9-3d67bd04ab31" providerId="ADAL" clId="{D49E496F-82B0-4940-987A-F3D62BA13597}" dt="2025-09-21T23:49:15.493" v="343" actId="20577"/>
          <ac:spMkLst>
            <pc:docMk/>
            <pc:sldMk cId="0" sldId="259"/>
            <ac:spMk id="3" creationId="{00000000-0000-0000-0000-000000000000}"/>
          </ac:spMkLst>
        </pc:spChg>
        <pc:spChg chg="del">
          <ac:chgData name="Myers, Chelsea" userId="f282533b-c263-466c-86f9-3d67bd04ab31" providerId="ADAL" clId="{D49E496F-82B0-4940-987A-F3D62BA13597}" dt="2025-09-21T23:47:19.326" v="333" actId="478"/>
          <ac:spMkLst>
            <pc:docMk/>
            <pc:sldMk cId="0" sldId="259"/>
            <ac:spMk id="11" creationId="{6E172788-F213-1A3D-639F-B150D1030F4E}"/>
          </ac:spMkLst>
        </pc:spChg>
        <pc:picChg chg="add del mod">
          <ac:chgData name="Myers, Chelsea" userId="f282533b-c263-466c-86f9-3d67bd04ab31" providerId="ADAL" clId="{D49E496F-82B0-4940-987A-F3D62BA13597}" dt="2025-09-22T14:27:36.197" v="1012" actId="478"/>
          <ac:picMkLst>
            <pc:docMk/>
            <pc:sldMk cId="0" sldId="259"/>
            <ac:picMk id="5" creationId="{27F40F20-DC47-057C-EF39-DE91ABBD20EB}"/>
          </ac:picMkLst>
        </pc:picChg>
        <pc:picChg chg="add mod">
          <ac:chgData name="Myers, Chelsea" userId="f282533b-c263-466c-86f9-3d67bd04ab31" providerId="ADAL" clId="{D49E496F-82B0-4940-987A-F3D62BA13597}" dt="2025-09-22T14:28:02.441" v="1017" actId="1076"/>
          <ac:picMkLst>
            <pc:docMk/>
            <pc:sldMk cId="0" sldId="259"/>
            <ac:picMk id="7" creationId="{82F37499-9BDC-95C0-1AC2-9D48918CC39F}"/>
          </ac:picMkLst>
        </pc:picChg>
        <pc:picChg chg="add mod">
          <ac:chgData name="Myers, Chelsea" userId="f282533b-c263-466c-86f9-3d67bd04ab31" providerId="ADAL" clId="{D49E496F-82B0-4940-987A-F3D62BA13597}" dt="2025-09-22T14:28:23.752" v="1025" actId="14100"/>
          <ac:picMkLst>
            <pc:docMk/>
            <pc:sldMk cId="0" sldId="259"/>
            <ac:picMk id="9" creationId="{ECBAF825-FE1E-0225-186F-7D0A2912CEDF}"/>
          </ac:picMkLst>
        </pc:picChg>
        <pc:picChg chg="del">
          <ac:chgData name="Myers, Chelsea" userId="f282533b-c263-466c-86f9-3d67bd04ab31" providerId="ADAL" clId="{D49E496F-82B0-4940-987A-F3D62BA13597}" dt="2025-09-21T23:47:15.982" v="332" actId="478"/>
          <ac:picMkLst>
            <pc:docMk/>
            <pc:sldMk cId="0" sldId="259"/>
            <ac:picMk id="10" creationId="{41005A40-B8D5-437F-7DDD-39451A4F3E3D}"/>
          </ac:picMkLst>
        </pc:picChg>
      </pc:sldChg>
      <pc:sldChg chg="delSp modSp mod ord">
        <pc:chgData name="Myers, Chelsea" userId="f282533b-c263-466c-86f9-3d67bd04ab31" providerId="ADAL" clId="{D49E496F-82B0-4940-987A-F3D62BA13597}" dt="2025-09-22T00:14:39.535" v="710" actId="1076"/>
        <pc:sldMkLst>
          <pc:docMk/>
          <pc:sldMk cId="0" sldId="260"/>
        </pc:sldMkLst>
        <pc:spChg chg="mod">
          <ac:chgData name="Myers, Chelsea" userId="f282533b-c263-466c-86f9-3d67bd04ab31" providerId="ADAL" clId="{D49E496F-82B0-4940-987A-F3D62BA13597}" dt="2025-09-22T00:14:39.535" v="710" actId="1076"/>
          <ac:spMkLst>
            <pc:docMk/>
            <pc:sldMk cId="0" sldId="260"/>
            <ac:spMk id="3" creationId="{00000000-0000-0000-0000-000000000000}"/>
          </ac:spMkLst>
        </pc:spChg>
        <pc:picChg chg="del">
          <ac:chgData name="Myers, Chelsea" userId="f282533b-c263-466c-86f9-3d67bd04ab31" providerId="ADAL" clId="{D49E496F-82B0-4940-987A-F3D62BA13597}" dt="2025-09-22T00:14:33.306" v="707" actId="478"/>
          <ac:picMkLst>
            <pc:docMk/>
            <pc:sldMk cId="0" sldId="260"/>
            <ac:picMk id="7" creationId="{2BB76BEE-0ACF-10C4-5E29-C4A5B3DCC89E}"/>
          </ac:picMkLst>
        </pc:picChg>
      </pc:sldChg>
      <pc:sldChg chg="modSp del mod">
        <pc:chgData name="Myers, Chelsea" userId="f282533b-c263-466c-86f9-3d67bd04ab31" providerId="ADAL" clId="{D49E496F-82B0-4940-987A-F3D62BA13597}" dt="2025-09-21T23:51:39.553" v="417" actId="47"/>
        <pc:sldMkLst>
          <pc:docMk/>
          <pc:sldMk cId="0" sldId="262"/>
        </pc:sldMkLst>
        <pc:spChg chg="mod">
          <ac:chgData name="Myers, Chelsea" userId="f282533b-c263-466c-86f9-3d67bd04ab31" providerId="ADAL" clId="{D49E496F-82B0-4940-987A-F3D62BA13597}" dt="2025-09-21T23:50:48.138" v="400" actId="21"/>
          <ac:spMkLst>
            <pc:docMk/>
            <pc:sldMk cId="0" sldId="262"/>
            <ac:spMk id="3" creationId="{00000000-0000-0000-0000-000000000000}"/>
          </ac:spMkLst>
        </pc:spChg>
      </pc:sldChg>
      <pc:sldChg chg="ord">
        <pc:chgData name="Myers, Chelsea" userId="f282533b-c263-466c-86f9-3d67bd04ab31" providerId="ADAL" clId="{D49E496F-82B0-4940-987A-F3D62BA13597}" dt="2025-09-21T23:37:07.041" v="299"/>
        <pc:sldMkLst>
          <pc:docMk/>
          <pc:sldMk cId="446458834" sldId="264"/>
        </pc:sldMkLst>
      </pc:sldChg>
      <pc:sldChg chg="ord">
        <pc:chgData name="Myers, Chelsea" userId="f282533b-c263-466c-86f9-3d67bd04ab31" providerId="ADAL" clId="{D49E496F-82B0-4940-987A-F3D62BA13597}" dt="2025-09-21T23:37:07.041" v="299"/>
        <pc:sldMkLst>
          <pc:docMk/>
          <pc:sldMk cId="2893398596" sldId="266"/>
        </pc:sldMkLst>
      </pc:sldChg>
      <pc:sldChg chg="addSp delSp modSp mod">
        <pc:chgData name="Myers, Chelsea" userId="f282533b-c263-466c-86f9-3d67bd04ab31" providerId="ADAL" clId="{D49E496F-82B0-4940-987A-F3D62BA13597}" dt="2025-09-21T23:43:58.639" v="327" actId="478"/>
        <pc:sldMkLst>
          <pc:docMk/>
          <pc:sldMk cId="2008594101" sldId="267"/>
        </pc:sldMkLst>
        <pc:spChg chg="mod">
          <ac:chgData name="Myers, Chelsea" userId="f282533b-c263-466c-86f9-3d67bd04ab31" providerId="ADAL" clId="{D49E496F-82B0-4940-987A-F3D62BA13597}" dt="2025-09-21T23:38:27.803" v="315" actId="20577"/>
          <ac:spMkLst>
            <pc:docMk/>
            <pc:sldMk cId="2008594101" sldId="267"/>
            <ac:spMk id="2" creationId="{3C363923-E6FE-26AD-AA05-7095FF58ECCE}"/>
          </ac:spMkLst>
        </pc:spChg>
        <pc:spChg chg="mod">
          <ac:chgData name="Myers, Chelsea" userId="f282533b-c263-466c-86f9-3d67bd04ab31" providerId="ADAL" clId="{D49E496F-82B0-4940-987A-F3D62BA13597}" dt="2025-09-21T23:43:53.041" v="326" actId="20577"/>
          <ac:spMkLst>
            <pc:docMk/>
            <pc:sldMk cId="2008594101" sldId="267"/>
            <ac:spMk id="4" creationId="{148915BF-15E2-676D-C73D-11A0B5C37B38}"/>
          </ac:spMkLst>
        </pc:spChg>
        <pc:spChg chg="del">
          <ac:chgData name="Myers, Chelsea" userId="f282533b-c263-466c-86f9-3d67bd04ab31" providerId="ADAL" clId="{D49E496F-82B0-4940-987A-F3D62BA13597}" dt="2025-09-21T23:43:58.639" v="327" actId="478"/>
          <ac:spMkLst>
            <pc:docMk/>
            <pc:sldMk cId="2008594101" sldId="267"/>
            <ac:spMk id="6" creationId="{3C24DF50-1A7A-9C62-3D68-7EE9698D8E9A}"/>
          </ac:spMkLst>
        </pc:spChg>
        <pc:picChg chg="add mod">
          <ac:chgData name="Myers, Chelsea" userId="f282533b-c263-466c-86f9-3d67bd04ab31" providerId="ADAL" clId="{D49E496F-82B0-4940-987A-F3D62BA13597}" dt="2025-09-21T23:41:29.383" v="319" actId="1076"/>
          <ac:picMkLst>
            <pc:docMk/>
            <pc:sldMk cId="2008594101" sldId="267"/>
            <ac:picMk id="5" creationId="{350EC75A-841C-7951-7C70-A0CF45D8D34E}"/>
          </ac:picMkLst>
        </pc:picChg>
        <pc:picChg chg="del">
          <ac:chgData name="Myers, Chelsea" userId="f282533b-c263-466c-86f9-3d67bd04ab31" providerId="ADAL" clId="{D49E496F-82B0-4940-987A-F3D62BA13597}" dt="2025-09-21T23:41:19.921" v="316" actId="478"/>
          <ac:picMkLst>
            <pc:docMk/>
            <pc:sldMk cId="2008594101" sldId="267"/>
            <ac:picMk id="8" creationId="{8910B999-A85C-1955-B4EA-9C50B02B12E2}"/>
          </ac:picMkLst>
        </pc:picChg>
      </pc:sldChg>
      <pc:sldChg chg="delSp modSp del mod ord">
        <pc:chgData name="Myers, Chelsea" userId="f282533b-c263-466c-86f9-3d67bd04ab31" providerId="ADAL" clId="{D49E496F-82B0-4940-987A-F3D62BA13597}" dt="2025-09-22T00:03:13.728" v="551" actId="47"/>
        <pc:sldMkLst>
          <pc:docMk/>
          <pc:sldMk cId="1495919109" sldId="268"/>
        </pc:sldMkLst>
        <pc:spChg chg="mod">
          <ac:chgData name="Myers, Chelsea" userId="f282533b-c263-466c-86f9-3d67bd04ab31" providerId="ADAL" clId="{D49E496F-82B0-4940-987A-F3D62BA13597}" dt="2025-09-22T00:02:53.136" v="537" actId="21"/>
          <ac:spMkLst>
            <pc:docMk/>
            <pc:sldMk cId="1495919109" sldId="268"/>
            <ac:spMk id="3" creationId="{5A6AF932-86CC-BD51-4A2E-72C4C2B72498}"/>
          </ac:spMkLst>
        </pc:spChg>
        <pc:cxnChg chg="del">
          <ac:chgData name="Myers, Chelsea" userId="f282533b-c263-466c-86f9-3d67bd04ab31" providerId="ADAL" clId="{D49E496F-82B0-4940-987A-F3D62BA13597}" dt="2025-09-21T23:58:23.240" v="521" actId="21"/>
          <ac:cxnSpMkLst>
            <pc:docMk/>
            <pc:sldMk cId="1495919109" sldId="268"/>
            <ac:cxnSpMk id="7" creationId="{EF1C10EA-139D-2057-DC71-9DA5B3C80AC7}"/>
          </ac:cxnSpMkLst>
        </pc:cxnChg>
      </pc:sldChg>
      <pc:sldChg chg="modSp mod ord">
        <pc:chgData name="Myers, Chelsea" userId="f282533b-c263-466c-86f9-3d67bd04ab31" providerId="ADAL" clId="{D49E496F-82B0-4940-987A-F3D62BA13597}" dt="2025-09-22T00:02:27.207" v="534"/>
        <pc:sldMkLst>
          <pc:docMk/>
          <pc:sldMk cId="1490471735" sldId="269"/>
        </pc:sldMkLst>
        <pc:spChg chg="mod">
          <ac:chgData name="Myers, Chelsea" userId="f282533b-c263-466c-86f9-3d67bd04ab31" providerId="ADAL" clId="{D49E496F-82B0-4940-987A-F3D62BA13597}" dt="2025-09-21T23:50:31.516" v="399" actId="20577"/>
          <ac:spMkLst>
            <pc:docMk/>
            <pc:sldMk cId="1490471735" sldId="269"/>
            <ac:spMk id="3" creationId="{B6AC16E5-D1E8-315B-EE0C-A104806DD110}"/>
          </ac:spMkLst>
        </pc:spChg>
      </pc:sldChg>
      <pc:sldChg chg="ord">
        <pc:chgData name="Myers, Chelsea" userId="f282533b-c263-466c-86f9-3d67bd04ab31" providerId="ADAL" clId="{D49E496F-82B0-4940-987A-F3D62BA13597}" dt="2025-09-21T23:46:21.944" v="329"/>
        <pc:sldMkLst>
          <pc:docMk/>
          <pc:sldMk cId="2872825348" sldId="270"/>
        </pc:sldMkLst>
      </pc:sldChg>
      <pc:sldChg chg="addSp delSp modSp mod">
        <pc:chgData name="Myers, Chelsea" userId="f282533b-c263-466c-86f9-3d67bd04ab31" providerId="ADAL" clId="{D49E496F-82B0-4940-987A-F3D62BA13597}" dt="2025-09-22T13:28:05.179" v="869" actId="167"/>
        <pc:sldMkLst>
          <pc:docMk/>
          <pc:sldMk cId="1764284816" sldId="278"/>
        </pc:sldMkLst>
        <pc:spChg chg="mod">
          <ac:chgData name="Myers, Chelsea" userId="f282533b-c263-466c-86f9-3d67bd04ab31" providerId="ADAL" clId="{D49E496F-82B0-4940-987A-F3D62BA13597}" dt="2025-09-22T13:27:44.238" v="868" actId="20577"/>
          <ac:spMkLst>
            <pc:docMk/>
            <pc:sldMk cId="1764284816" sldId="278"/>
            <ac:spMk id="4" creationId="{64FC6B51-EF08-0D4E-3081-B2DA20D16894}"/>
          </ac:spMkLst>
        </pc:spChg>
        <pc:picChg chg="add mod ord">
          <ac:chgData name="Myers, Chelsea" userId="f282533b-c263-466c-86f9-3d67bd04ab31" providerId="ADAL" clId="{D49E496F-82B0-4940-987A-F3D62BA13597}" dt="2025-09-22T13:28:05.179" v="869" actId="167"/>
          <ac:picMkLst>
            <pc:docMk/>
            <pc:sldMk cId="1764284816" sldId="278"/>
            <ac:picMk id="5" creationId="{CE81C070-1EBD-FC02-B33C-061AC2750FC1}"/>
          </ac:picMkLst>
        </pc:picChg>
        <pc:picChg chg="del">
          <ac:chgData name="Myers, Chelsea" userId="f282533b-c263-466c-86f9-3d67bd04ab31" providerId="ADAL" clId="{D49E496F-82B0-4940-987A-F3D62BA13597}" dt="2025-09-22T00:12:39.818" v="687" actId="21"/>
          <ac:picMkLst>
            <pc:docMk/>
            <pc:sldMk cId="1764284816" sldId="278"/>
            <ac:picMk id="6" creationId="{A101809F-FA6E-A1ED-3E98-595AF5C5D705}"/>
          </ac:picMkLst>
        </pc:picChg>
      </pc:sldChg>
      <pc:sldChg chg="addSp delSp modSp new mod modClrScheme chgLayout">
        <pc:chgData name="Myers, Chelsea" userId="f282533b-c263-466c-86f9-3d67bd04ab31" providerId="ADAL" clId="{D49E496F-82B0-4940-987A-F3D62BA13597}" dt="2025-09-22T00:07:02.528" v="647" actId="1076"/>
        <pc:sldMkLst>
          <pc:docMk/>
          <pc:sldMk cId="578619653" sldId="281"/>
        </pc:sldMkLst>
        <pc:spChg chg="mod ord">
          <ac:chgData name="Myers, Chelsea" userId="f282533b-c263-466c-86f9-3d67bd04ab31" providerId="ADAL" clId="{D49E496F-82B0-4940-987A-F3D62BA13597}" dt="2025-09-21T23:29:58.237" v="23" actId="700"/>
          <ac:spMkLst>
            <pc:docMk/>
            <pc:sldMk cId="578619653" sldId="281"/>
            <ac:spMk id="2" creationId="{66B0CBAC-CBF6-1036-C932-8672B84DA972}"/>
          </ac:spMkLst>
        </pc:spChg>
        <pc:spChg chg="del">
          <ac:chgData name="Myers, Chelsea" userId="f282533b-c263-466c-86f9-3d67bd04ab31" providerId="ADAL" clId="{D49E496F-82B0-4940-987A-F3D62BA13597}" dt="2025-09-21T23:29:45.594" v="20" actId="22"/>
          <ac:spMkLst>
            <pc:docMk/>
            <pc:sldMk cId="578619653" sldId="281"/>
            <ac:spMk id="3" creationId="{235D879F-8E6F-9B5A-8999-8F636E9A713C}"/>
          </ac:spMkLst>
        </pc:spChg>
        <pc:spChg chg="add mod ord">
          <ac:chgData name="Myers, Chelsea" userId="f282533b-c263-466c-86f9-3d67bd04ab31" providerId="ADAL" clId="{D49E496F-82B0-4940-987A-F3D62BA13597}" dt="2025-09-22T00:07:02.528" v="647" actId="1076"/>
          <ac:spMkLst>
            <pc:docMk/>
            <pc:sldMk cId="578619653" sldId="281"/>
            <ac:spMk id="6" creationId="{D6D5522D-359B-2F5D-EAD9-5C088745FCB0}"/>
          </ac:spMkLst>
        </pc:spChg>
        <pc:picChg chg="add mod ord">
          <ac:chgData name="Myers, Chelsea" userId="f282533b-c263-466c-86f9-3d67bd04ab31" providerId="ADAL" clId="{D49E496F-82B0-4940-987A-F3D62BA13597}" dt="2025-09-21T23:30:01.769" v="24" actId="1076"/>
          <ac:picMkLst>
            <pc:docMk/>
            <pc:sldMk cId="578619653" sldId="281"/>
            <ac:picMk id="5" creationId="{DCBCCF2B-76A4-CA23-CA82-0116A6E0E5C8}"/>
          </ac:picMkLst>
        </pc:picChg>
      </pc:sldChg>
      <pc:sldChg chg="addSp delSp modSp add mod">
        <pc:chgData name="Myers, Chelsea" userId="f282533b-c263-466c-86f9-3d67bd04ab31" providerId="ADAL" clId="{D49E496F-82B0-4940-987A-F3D62BA13597}" dt="2025-09-21T23:36:26.627" v="295" actId="1076"/>
        <pc:sldMkLst>
          <pc:docMk/>
          <pc:sldMk cId="2293061243" sldId="282"/>
        </pc:sldMkLst>
        <pc:spChg chg="add del mod">
          <ac:chgData name="Myers, Chelsea" userId="f282533b-c263-466c-86f9-3d67bd04ab31" providerId="ADAL" clId="{D49E496F-82B0-4940-987A-F3D62BA13597}" dt="2025-09-21T23:32:09.775" v="98" actId="478"/>
          <ac:spMkLst>
            <pc:docMk/>
            <pc:sldMk cId="2293061243" sldId="282"/>
            <ac:spMk id="4" creationId="{82B6AF9B-3BEB-5331-B861-347AE8ECA169}"/>
          </ac:spMkLst>
        </pc:spChg>
        <pc:spChg chg="mod">
          <ac:chgData name="Myers, Chelsea" userId="f282533b-c263-466c-86f9-3d67bd04ab31" providerId="ADAL" clId="{D49E496F-82B0-4940-987A-F3D62BA13597}" dt="2025-09-21T23:36:26.627" v="295" actId="1076"/>
          <ac:spMkLst>
            <pc:docMk/>
            <pc:sldMk cId="2293061243" sldId="282"/>
            <ac:spMk id="6" creationId="{E7790EBB-9C95-287D-CD14-FACD64E7A7BB}"/>
          </ac:spMkLst>
        </pc:spChg>
        <pc:picChg chg="del">
          <ac:chgData name="Myers, Chelsea" userId="f282533b-c263-466c-86f9-3d67bd04ab31" providerId="ADAL" clId="{D49E496F-82B0-4940-987A-F3D62BA13597}" dt="2025-09-21T23:31:57.917" v="96" actId="478"/>
          <ac:picMkLst>
            <pc:docMk/>
            <pc:sldMk cId="2293061243" sldId="282"/>
            <ac:picMk id="5" creationId="{EE77EBFE-BE9B-F8CA-E9F5-4909C95F8915}"/>
          </ac:picMkLst>
        </pc:picChg>
        <pc:picChg chg="add mod">
          <ac:chgData name="Myers, Chelsea" userId="f282533b-c263-466c-86f9-3d67bd04ab31" providerId="ADAL" clId="{D49E496F-82B0-4940-987A-F3D62BA13597}" dt="2025-09-21T23:36:21.287" v="293" actId="1076"/>
          <ac:picMkLst>
            <pc:docMk/>
            <pc:sldMk cId="2293061243" sldId="282"/>
            <ac:picMk id="8" creationId="{B7A47134-9A4B-CAD1-438F-5636BA0204E0}"/>
          </ac:picMkLst>
        </pc:picChg>
      </pc:sldChg>
      <pc:sldChg chg="addSp delSp modSp add mod">
        <pc:chgData name="Myers, Chelsea" userId="f282533b-c263-466c-86f9-3d67bd04ab31" providerId="ADAL" clId="{D49E496F-82B0-4940-987A-F3D62BA13597}" dt="2025-09-22T00:13:46.271" v="702" actId="14100"/>
        <pc:sldMkLst>
          <pc:docMk/>
          <pc:sldMk cId="1516948626" sldId="283"/>
        </pc:sldMkLst>
        <pc:spChg chg="mod">
          <ac:chgData name="Myers, Chelsea" userId="f282533b-c263-466c-86f9-3d67bd04ab31" providerId="ADAL" clId="{D49E496F-82B0-4940-987A-F3D62BA13597}" dt="2025-09-22T00:02:23.271" v="532" actId="14100"/>
          <ac:spMkLst>
            <pc:docMk/>
            <pc:sldMk cId="1516948626" sldId="283"/>
            <ac:spMk id="2" creationId="{1FC58E65-CEB7-240C-3C1A-D274A871B9C9}"/>
          </ac:spMkLst>
        </pc:spChg>
        <pc:spChg chg="mod">
          <ac:chgData name="Myers, Chelsea" userId="f282533b-c263-466c-86f9-3d67bd04ab31" providerId="ADAL" clId="{D49E496F-82B0-4940-987A-F3D62BA13597}" dt="2025-09-22T00:13:46.271" v="702" actId="14100"/>
          <ac:spMkLst>
            <pc:docMk/>
            <pc:sldMk cId="1516948626" sldId="283"/>
            <ac:spMk id="3" creationId="{FE92C75D-53E5-26F2-1B79-D850788C8E40}"/>
          </ac:spMkLst>
        </pc:spChg>
        <pc:spChg chg="add del mod">
          <ac:chgData name="Myers, Chelsea" userId="f282533b-c263-466c-86f9-3d67bd04ab31" providerId="ADAL" clId="{D49E496F-82B0-4940-987A-F3D62BA13597}" dt="2025-09-21T23:56:26.390" v="465" actId="478"/>
          <ac:spMkLst>
            <pc:docMk/>
            <pc:sldMk cId="1516948626" sldId="283"/>
            <ac:spMk id="4" creationId="{A984C32E-8524-54DD-F3C0-00D16D2960A1}"/>
          </ac:spMkLst>
        </pc:spChg>
        <pc:spChg chg="add mod">
          <ac:chgData name="Myers, Chelsea" userId="f282533b-c263-466c-86f9-3d67bd04ab31" providerId="ADAL" clId="{D49E496F-82B0-4940-987A-F3D62BA13597}" dt="2025-09-21T23:58:19.262" v="520" actId="1076"/>
          <ac:spMkLst>
            <pc:docMk/>
            <pc:sldMk cId="1516948626" sldId="283"/>
            <ac:spMk id="7" creationId="{4CE26CED-31C6-62F8-066F-985541789BA3}"/>
          </ac:spMkLst>
        </pc:spChg>
        <pc:picChg chg="del">
          <ac:chgData name="Myers, Chelsea" userId="f282533b-c263-466c-86f9-3d67bd04ab31" providerId="ADAL" clId="{D49E496F-82B0-4940-987A-F3D62BA13597}" dt="2025-09-21T23:56:29.235" v="466" actId="478"/>
          <ac:picMkLst>
            <pc:docMk/>
            <pc:sldMk cId="1516948626" sldId="283"/>
            <ac:picMk id="5" creationId="{B641D9A7-7D98-0437-9E4C-4F07EB10ED2C}"/>
          </ac:picMkLst>
        </pc:picChg>
        <pc:picChg chg="add mod">
          <ac:chgData name="Myers, Chelsea" userId="f282533b-c263-466c-86f9-3d67bd04ab31" providerId="ADAL" clId="{D49E496F-82B0-4940-987A-F3D62BA13597}" dt="2025-09-21T23:58:03.565" v="518" actId="1076"/>
          <ac:picMkLst>
            <pc:docMk/>
            <pc:sldMk cId="1516948626" sldId="283"/>
            <ac:picMk id="6" creationId="{37492FD5-E8BB-CB7E-A473-E8A558FA137E}"/>
          </ac:picMkLst>
        </pc:picChg>
        <pc:cxnChg chg="add mod">
          <ac:chgData name="Myers, Chelsea" userId="f282533b-c263-466c-86f9-3d67bd04ab31" providerId="ADAL" clId="{D49E496F-82B0-4940-987A-F3D62BA13597}" dt="2025-09-21T23:58:30.672" v="523" actId="1076"/>
          <ac:cxnSpMkLst>
            <pc:docMk/>
            <pc:sldMk cId="1516948626" sldId="283"/>
            <ac:cxnSpMk id="8" creationId="{EF1C10EA-139D-2057-DC71-9DA5B3C80AC7}"/>
          </ac:cxnSpMkLst>
        </pc:cxnChg>
      </pc:sldChg>
      <pc:sldChg chg="addSp modSp new mod">
        <pc:chgData name="Myers, Chelsea" userId="f282533b-c263-466c-86f9-3d67bd04ab31" providerId="ADAL" clId="{D49E496F-82B0-4940-987A-F3D62BA13597}" dt="2025-09-22T00:06:52.320" v="646" actId="1076"/>
        <pc:sldMkLst>
          <pc:docMk/>
          <pc:sldMk cId="3515187156" sldId="284"/>
        </pc:sldMkLst>
        <pc:spChg chg="mod">
          <ac:chgData name="Myers, Chelsea" userId="f282533b-c263-466c-86f9-3d67bd04ab31" providerId="ADAL" clId="{D49E496F-82B0-4940-987A-F3D62BA13597}" dt="2025-09-22T00:05:45.516" v="590" actId="20577"/>
          <ac:spMkLst>
            <pc:docMk/>
            <pc:sldMk cId="3515187156" sldId="284"/>
            <ac:spMk id="2" creationId="{54ABF540-7A41-F5CA-C2B8-C71EBDA01610}"/>
          </ac:spMkLst>
        </pc:spChg>
        <pc:spChg chg="mod">
          <ac:chgData name="Myers, Chelsea" userId="f282533b-c263-466c-86f9-3d67bd04ab31" providerId="ADAL" clId="{D49E496F-82B0-4940-987A-F3D62BA13597}" dt="2025-09-22T00:06:52.320" v="646" actId="1076"/>
          <ac:spMkLst>
            <pc:docMk/>
            <pc:sldMk cId="3515187156" sldId="284"/>
            <ac:spMk id="3" creationId="{071AFD1D-EF13-1915-656C-C899C0705F18}"/>
          </ac:spMkLst>
        </pc:spChg>
        <pc:picChg chg="add mod">
          <ac:chgData name="Myers, Chelsea" userId="f282533b-c263-466c-86f9-3d67bd04ab31" providerId="ADAL" clId="{D49E496F-82B0-4940-987A-F3D62BA13597}" dt="2025-09-22T00:06:46.503" v="645" actId="1076"/>
          <ac:picMkLst>
            <pc:docMk/>
            <pc:sldMk cId="3515187156" sldId="284"/>
            <ac:picMk id="5" creationId="{AA7FA80A-079F-2A03-87CB-2935868DC677}"/>
          </ac:picMkLst>
        </pc:picChg>
      </pc:sldChg>
      <pc:sldChg chg="addSp delSp modSp new mod">
        <pc:chgData name="Myers, Chelsea" userId="f282533b-c263-466c-86f9-3d67bd04ab31" providerId="ADAL" clId="{D49E496F-82B0-4940-987A-F3D62BA13597}" dt="2025-09-22T00:19:03.400" v="747" actId="22"/>
        <pc:sldMkLst>
          <pc:docMk/>
          <pc:sldMk cId="1022181710" sldId="285"/>
        </pc:sldMkLst>
        <pc:spChg chg="mod">
          <ac:chgData name="Myers, Chelsea" userId="f282533b-c263-466c-86f9-3d67bd04ab31" providerId="ADAL" clId="{D49E496F-82B0-4940-987A-F3D62BA13597}" dt="2025-09-22T00:17:49.528" v="744" actId="20577"/>
          <ac:spMkLst>
            <pc:docMk/>
            <pc:sldMk cId="1022181710" sldId="285"/>
            <ac:spMk id="2" creationId="{1B87E513-5F2A-AE6B-2E28-E7222D3D7255}"/>
          </ac:spMkLst>
        </pc:spChg>
        <pc:spChg chg="del">
          <ac:chgData name="Myers, Chelsea" userId="f282533b-c263-466c-86f9-3d67bd04ab31" providerId="ADAL" clId="{D49E496F-82B0-4940-987A-F3D62BA13597}" dt="2025-09-22T00:12:18.774" v="686" actId="22"/>
          <ac:spMkLst>
            <pc:docMk/>
            <pc:sldMk cId="1022181710" sldId="285"/>
            <ac:spMk id="3" creationId="{1875F804-54C8-19A4-9DF5-46FA1CECD8AB}"/>
          </ac:spMkLst>
        </pc:spChg>
        <pc:spChg chg="add del mod">
          <ac:chgData name="Myers, Chelsea" userId="f282533b-c263-466c-86f9-3d67bd04ab31" providerId="ADAL" clId="{D49E496F-82B0-4940-987A-F3D62BA13597}" dt="2025-09-22T00:19:03.400" v="747" actId="22"/>
          <ac:spMkLst>
            <pc:docMk/>
            <pc:sldMk cId="1022181710" sldId="285"/>
            <ac:spMk id="7" creationId="{F07087DF-7FA7-DD57-A573-D018E1937389}"/>
          </ac:spMkLst>
        </pc:spChg>
        <pc:picChg chg="add del mod ord">
          <ac:chgData name="Myers, Chelsea" userId="f282533b-c263-466c-86f9-3d67bd04ab31" providerId="ADAL" clId="{D49E496F-82B0-4940-987A-F3D62BA13597}" dt="2025-09-22T00:17:14.661" v="715" actId="478"/>
          <ac:picMkLst>
            <pc:docMk/>
            <pc:sldMk cId="1022181710" sldId="285"/>
            <ac:picMk id="5" creationId="{03777883-C9FB-DF01-E348-D1A6DE4C2442}"/>
          </ac:picMkLst>
        </pc:picChg>
        <pc:picChg chg="add del mod">
          <ac:chgData name="Myers, Chelsea" userId="f282533b-c263-466c-86f9-3d67bd04ab31" providerId="ADAL" clId="{D49E496F-82B0-4940-987A-F3D62BA13597}" dt="2025-09-22T00:19:01.569" v="746" actId="478"/>
          <ac:picMkLst>
            <pc:docMk/>
            <pc:sldMk cId="1022181710" sldId="285"/>
            <ac:picMk id="9" creationId="{DE0DEE69-B885-7438-E7F5-C4B94FFE90DF}"/>
          </ac:picMkLst>
        </pc:picChg>
        <pc:picChg chg="add mod ord">
          <ac:chgData name="Myers, Chelsea" userId="f282533b-c263-466c-86f9-3d67bd04ab31" providerId="ADAL" clId="{D49E496F-82B0-4940-987A-F3D62BA13597}" dt="2025-09-22T00:19:03.400" v="747" actId="22"/>
          <ac:picMkLst>
            <pc:docMk/>
            <pc:sldMk cId="1022181710" sldId="285"/>
            <ac:picMk id="11" creationId="{EC6C919E-9429-525D-27A2-D943AB7E446E}"/>
          </ac:picMkLst>
        </pc:picChg>
      </pc:sldChg>
      <pc:sldChg chg="addSp delSp modSp add mod">
        <pc:chgData name="Myers, Chelsea" userId="f282533b-c263-466c-86f9-3d67bd04ab31" providerId="ADAL" clId="{D49E496F-82B0-4940-987A-F3D62BA13597}" dt="2025-09-22T00:13:33.665" v="698" actId="1076"/>
        <pc:sldMkLst>
          <pc:docMk/>
          <pc:sldMk cId="402683850" sldId="286"/>
        </pc:sldMkLst>
        <pc:spChg chg="mod">
          <ac:chgData name="Myers, Chelsea" userId="f282533b-c263-466c-86f9-3d67bd04ab31" providerId="ADAL" clId="{D49E496F-82B0-4940-987A-F3D62BA13597}" dt="2025-09-22T00:13:30.276" v="697" actId="1076"/>
          <ac:spMkLst>
            <pc:docMk/>
            <pc:sldMk cId="402683850" sldId="286"/>
            <ac:spMk id="3" creationId="{AE9EC55E-DF7D-A93C-738D-1A0A605E2FCC}"/>
          </ac:spMkLst>
        </pc:spChg>
        <pc:spChg chg="del">
          <ac:chgData name="Myers, Chelsea" userId="f282533b-c263-466c-86f9-3d67bd04ab31" providerId="ADAL" clId="{D49E496F-82B0-4940-987A-F3D62BA13597}" dt="2025-09-22T00:13:10.093" v="691" actId="478"/>
          <ac:spMkLst>
            <pc:docMk/>
            <pc:sldMk cId="402683850" sldId="286"/>
            <ac:spMk id="7" creationId="{E8C91859-9969-1726-7C92-7581A624020D}"/>
          </ac:spMkLst>
        </pc:spChg>
        <pc:picChg chg="add mod">
          <ac:chgData name="Myers, Chelsea" userId="f282533b-c263-466c-86f9-3d67bd04ab31" providerId="ADAL" clId="{D49E496F-82B0-4940-987A-F3D62BA13597}" dt="2025-09-22T00:13:33.665" v="698" actId="1076"/>
          <ac:picMkLst>
            <pc:docMk/>
            <pc:sldMk cId="402683850" sldId="286"/>
            <ac:picMk id="4" creationId="{A101809F-FA6E-A1ED-3E98-595AF5C5D705}"/>
          </ac:picMkLst>
        </pc:picChg>
        <pc:picChg chg="del">
          <ac:chgData name="Myers, Chelsea" userId="f282533b-c263-466c-86f9-3d67bd04ab31" providerId="ADAL" clId="{D49E496F-82B0-4940-987A-F3D62BA13597}" dt="2025-09-22T00:13:04.036" v="689" actId="478"/>
          <ac:picMkLst>
            <pc:docMk/>
            <pc:sldMk cId="402683850" sldId="286"/>
            <ac:picMk id="6" creationId="{2AC876F7-296E-8BC7-5CC8-37D20C30D850}"/>
          </ac:picMkLst>
        </pc:picChg>
        <pc:cxnChg chg="del">
          <ac:chgData name="Myers, Chelsea" userId="f282533b-c263-466c-86f9-3d67bd04ab31" providerId="ADAL" clId="{D49E496F-82B0-4940-987A-F3D62BA13597}" dt="2025-09-22T00:13:07.465" v="690" actId="478"/>
          <ac:cxnSpMkLst>
            <pc:docMk/>
            <pc:sldMk cId="402683850" sldId="286"/>
            <ac:cxnSpMk id="8" creationId="{9E0C7198-0E2E-61DB-8235-F87708F6D43C}"/>
          </ac:cxnSpMkLst>
        </pc:cxnChg>
      </pc:sldChg>
      <pc:sldChg chg="addSp delSp modSp add mod">
        <pc:chgData name="Myers, Chelsea" userId="f282533b-c263-466c-86f9-3d67bd04ab31" providerId="ADAL" clId="{D49E496F-82B0-4940-987A-F3D62BA13597}" dt="2025-09-22T00:15:19.643" v="714" actId="1076"/>
        <pc:sldMkLst>
          <pc:docMk/>
          <pc:sldMk cId="1156342011" sldId="287"/>
        </pc:sldMkLst>
        <pc:spChg chg="del mod">
          <ac:chgData name="Myers, Chelsea" userId="f282533b-c263-466c-86f9-3d67bd04ab31" providerId="ADAL" clId="{D49E496F-82B0-4940-987A-F3D62BA13597}" dt="2025-09-22T00:14:45.219" v="711" actId="478"/>
          <ac:spMkLst>
            <pc:docMk/>
            <pc:sldMk cId="1156342011" sldId="287"/>
            <ac:spMk id="3" creationId="{8B4B50B0-0962-F227-0938-61183491770F}"/>
          </ac:spMkLst>
        </pc:spChg>
        <pc:picChg chg="del">
          <ac:chgData name="Myers, Chelsea" userId="f282533b-c263-466c-86f9-3d67bd04ab31" providerId="ADAL" clId="{D49E496F-82B0-4940-987A-F3D62BA13597}" dt="2025-09-22T00:14:26.155" v="704" actId="478"/>
          <ac:picMkLst>
            <pc:docMk/>
            <pc:sldMk cId="1156342011" sldId="287"/>
            <ac:picMk id="5" creationId="{731600DD-9D03-0618-1BFD-1041A79E8F82}"/>
          </ac:picMkLst>
        </pc:picChg>
        <pc:picChg chg="add mod">
          <ac:chgData name="Myers, Chelsea" userId="f282533b-c263-466c-86f9-3d67bd04ab31" providerId="ADAL" clId="{D49E496F-82B0-4940-987A-F3D62BA13597}" dt="2025-09-22T00:15:19.643" v="714" actId="1076"/>
          <ac:picMkLst>
            <pc:docMk/>
            <pc:sldMk cId="1156342011" sldId="287"/>
            <ac:picMk id="6" creationId="{73CAA0CD-9BD7-A40C-2DF8-D06A513D79CC}"/>
          </ac:picMkLst>
        </pc:picChg>
      </pc:sldChg>
      <pc:sldChg chg="addSp delSp modSp add mod">
        <pc:chgData name="Myers, Chelsea" userId="f282533b-c263-466c-86f9-3d67bd04ab31" providerId="ADAL" clId="{D49E496F-82B0-4940-987A-F3D62BA13597}" dt="2025-09-22T13:23:51.836" v="783" actId="1076"/>
        <pc:sldMkLst>
          <pc:docMk/>
          <pc:sldMk cId="1779760000" sldId="288"/>
        </pc:sldMkLst>
        <pc:spChg chg="mod">
          <ac:chgData name="Myers, Chelsea" userId="f282533b-c263-466c-86f9-3d67bd04ab31" providerId="ADAL" clId="{D49E496F-82B0-4940-987A-F3D62BA13597}" dt="2025-09-22T13:03:52.796" v="775" actId="20577"/>
          <ac:spMkLst>
            <pc:docMk/>
            <pc:sldMk cId="1779760000" sldId="288"/>
            <ac:spMk id="2" creationId="{B9BF79E8-E705-3A24-32EF-7751D528D56E}"/>
          </ac:spMkLst>
        </pc:spChg>
        <pc:spChg chg="mod">
          <ac:chgData name="Myers, Chelsea" userId="f282533b-c263-466c-86f9-3d67bd04ab31" providerId="ADAL" clId="{D49E496F-82B0-4940-987A-F3D62BA13597}" dt="2025-09-22T13:04:53.900" v="778" actId="255"/>
          <ac:spMkLst>
            <pc:docMk/>
            <pc:sldMk cId="1779760000" sldId="288"/>
            <ac:spMk id="4" creationId="{1C7EBB23-DE3B-1109-C26B-B298B1AD0DE9}"/>
          </ac:spMkLst>
        </pc:spChg>
        <pc:picChg chg="add mod">
          <ac:chgData name="Myers, Chelsea" userId="f282533b-c263-466c-86f9-3d67bd04ab31" providerId="ADAL" clId="{D49E496F-82B0-4940-987A-F3D62BA13597}" dt="2025-09-22T13:23:51.836" v="783" actId="1076"/>
          <ac:picMkLst>
            <pc:docMk/>
            <pc:sldMk cId="1779760000" sldId="288"/>
            <ac:picMk id="5" creationId="{5761A07B-84E7-6CE7-A0D4-21C416816752}"/>
          </ac:picMkLst>
        </pc:picChg>
        <pc:picChg chg="del">
          <ac:chgData name="Myers, Chelsea" userId="f282533b-c263-466c-86f9-3d67bd04ab31" providerId="ADAL" clId="{D49E496F-82B0-4940-987A-F3D62BA13597}" dt="2025-09-22T13:03:54.960" v="776" actId="478"/>
          <ac:picMkLst>
            <pc:docMk/>
            <pc:sldMk cId="1779760000" sldId="288"/>
            <ac:picMk id="6" creationId="{861223FC-AFB9-6B12-D988-8D0C0288C69E}"/>
          </ac:picMkLst>
        </pc:picChg>
        <pc:picChg chg="del">
          <ac:chgData name="Myers, Chelsea" userId="f282533b-c263-466c-86f9-3d67bd04ab31" providerId="ADAL" clId="{D49E496F-82B0-4940-987A-F3D62BA13597}" dt="2025-09-22T13:04:55.546" v="779" actId="478"/>
          <ac:picMkLst>
            <pc:docMk/>
            <pc:sldMk cId="1779760000" sldId="288"/>
            <ac:picMk id="8" creationId="{6ACA6139-F8DB-2AC7-F732-D02E03D11C84}"/>
          </ac:picMkLst>
        </pc:picChg>
      </pc:sldChg>
      <pc:sldChg chg="addSp delSp modSp new mod">
        <pc:chgData name="Myers, Chelsea" userId="f282533b-c263-466c-86f9-3d67bd04ab31" providerId="ADAL" clId="{D49E496F-82B0-4940-987A-F3D62BA13597}" dt="2025-09-22T15:32:35.723" v="1032" actId="1076"/>
        <pc:sldMkLst>
          <pc:docMk/>
          <pc:sldMk cId="160402158" sldId="289"/>
        </pc:sldMkLst>
        <pc:spChg chg="mod">
          <ac:chgData name="Myers, Chelsea" userId="f282533b-c263-466c-86f9-3d67bd04ab31" providerId="ADAL" clId="{D49E496F-82B0-4940-987A-F3D62BA13597}" dt="2025-09-22T13:41:20.236" v="909" actId="20577"/>
          <ac:spMkLst>
            <pc:docMk/>
            <pc:sldMk cId="160402158" sldId="289"/>
            <ac:spMk id="2" creationId="{75DBEC3B-42CC-715D-8CE3-BAB82A62C79B}"/>
          </ac:spMkLst>
        </pc:spChg>
        <pc:spChg chg="mod">
          <ac:chgData name="Myers, Chelsea" userId="f282533b-c263-466c-86f9-3d67bd04ab31" providerId="ADAL" clId="{D49E496F-82B0-4940-987A-F3D62BA13597}" dt="2025-09-22T13:43:17.227" v="978" actId="113"/>
          <ac:spMkLst>
            <pc:docMk/>
            <pc:sldMk cId="160402158" sldId="289"/>
            <ac:spMk id="3" creationId="{9E70519A-31F8-B044-F358-56AA8C5EAF95}"/>
          </ac:spMkLst>
        </pc:spChg>
        <pc:picChg chg="add del mod">
          <ac:chgData name="Myers, Chelsea" userId="f282533b-c263-466c-86f9-3d67bd04ab31" providerId="ADAL" clId="{D49E496F-82B0-4940-987A-F3D62BA13597}" dt="2025-09-22T14:24:43.957" v="998" actId="478"/>
          <ac:picMkLst>
            <pc:docMk/>
            <pc:sldMk cId="160402158" sldId="289"/>
            <ac:picMk id="5" creationId="{AEABFED2-970D-E1C0-F25C-683FF4655994}"/>
          </ac:picMkLst>
        </pc:picChg>
        <pc:picChg chg="add mod">
          <ac:chgData name="Myers, Chelsea" userId="f282533b-c263-466c-86f9-3d67bd04ab31" providerId="ADAL" clId="{D49E496F-82B0-4940-987A-F3D62BA13597}" dt="2025-09-22T14:24:27.945" v="992" actId="1076"/>
          <ac:picMkLst>
            <pc:docMk/>
            <pc:sldMk cId="160402158" sldId="289"/>
            <ac:picMk id="7" creationId="{B97EE151-09C4-1569-32CF-679B56DF52AC}"/>
          </ac:picMkLst>
        </pc:picChg>
        <pc:picChg chg="add mod">
          <ac:chgData name="Myers, Chelsea" userId="f282533b-c263-466c-86f9-3d67bd04ab31" providerId="ADAL" clId="{D49E496F-82B0-4940-987A-F3D62BA13597}" dt="2025-09-22T15:32:35.723" v="1032" actId="1076"/>
          <ac:picMkLst>
            <pc:docMk/>
            <pc:sldMk cId="160402158" sldId="289"/>
            <ac:picMk id="9" creationId="{1C94B5B5-8405-BD41-F24C-C60BB695BE47}"/>
          </ac:picMkLst>
        </pc:picChg>
        <pc:picChg chg="add del mod">
          <ac:chgData name="Myers, Chelsea" userId="f282533b-c263-466c-86f9-3d67bd04ab31" providerId="ADAL" clId="{D49E496F-82B0-4940-987A-F3D62BA13597}" dt="2025-09-22T14:25:00.252" v="1002" actId="478"/>
          <ac:picMkLst>
            <pc:docMk/>
            <pc:sldMk cId="160402158" sldId="289"/>
            <ac:picMk id="11" creationId="{F7489373-A2BC-7E4C-3804-56C8B61173E6}"/>
          </ac:picMkLst>
        </pc:picChg>
        <pc:picChg chg="add del mod">
          <ac:chgData name="Myers, Chelsea" userId="f282533b-c263-466c-86f9-3d67bd04ab31" providerId="ADAL" clId="{D49E496F-82B0-4940-987A-F3D62BA13597}" dt="2025-09-22T14:25:22.813" v="1008" actId="478"/>
          <ac:picMkLst>
            <pc:docMk/>
            <pc:sldMk cId="160402158" sldId="289"/>
            <ac:picMk id="13" creationId="{20BF2001-CA97-4018-F98C-7ADC8382B193}"/>
          </ac:picMkLst>
        </pc:picChg>
        <pc:picChg chg="add mod">
          <ac:chgData name="Myers, Chelsea" userId="f282533b-c263-466c-86f9-3d67bd04ab31" providerId="ADAL" clId="{D49E496F-82B0-4940-987A-F3D62BA13597}" dt="2025-09-22T15:32:30.980" v="1031" actId="14100"/>
          <ac:picMkLst>
            <pc:docMk/>
            <pc:sldMk cId="160402158" sldId="289"/>
            <ac:picMk id="15" creationId="{DBAB54AE-B693-4F85-B885-A9C645898D23}"/>
          </ac:picMkLst>
        </pc:picChg>
      </pc:sldChg>
    </pc:docChg>
  </pc:docChgLst>
  <pc:docChgLst>
    <pc:chgData name="Myers, Chelsea" userId="f282533b-c263-466c-86f9-3d67bd04ab31" providerId="ADAL" clId="{7E19D02C-04BA-418C-A453-75647E430379}"/>
    <pc:docChg chg="undo custSel addSld delSld modSld sldOrd">
      <pc:chgData name="Myers, Chelsea" userId="f282533b-c263-466c-86f9-3d67bd04ab31" providerId="ADAL" clId="{7E19D02C-04BA-418C-A453-75647E430379}" dt="2025-09-20T14:02:38.698" v="2815" actId="27636"/>
      <pc:docMkLst>
        <pc:docMk/>
      </pc:docMkLst>
      <pc:sldChg chg="addSp delSp modSp mod ord delAnim modAnim">
        <pc:chgData name="Myers, Chelsea" userId="f282533b-c263-466c-86f9-3d67bd04ab31" providerId="ADAL" clId="{7E19D02C-04BA-418C-A453-75647E430379}" dt="2025-09-20T13:26:08.172" v="2801" actId="20577"/>
        <pc:sldMkLst>
          <pc:docMk/>
          <pc:sldMk cId="0" sldId="256"/>
        </pc:sldMkLst>
        <pc:spChg chg="mod">
          <ac:chgData name="Myers, Chelsea" userId="f282533b-c263-466c-86f9-3d67bd04ab31" providerId="ADAL" clId="{7E19D02C-04BA-418C-A453-75647E430379}" dt="2025-09-20T13:26:08.172" v="2801" actId="20577"/>
          <ac:spMkLst>
            <pc:docMk/>
            <pc:sldMk cId="0" sldId="256"/>
            <ac:spMk id="2" creationId="{00000000-0000-0000-0000-000000000000}"/>
          </ac:spMkLst>
        </pc:spChg>
        <pc:spChg chg="mod">
          <ac:chgData name="Myers, Chelsea" userId="f282533b-c263-466c-86f9-3d67bd04ab31" providerId="ADAL" clId="{7E19D02C-04BA-418C-A453-75647E430379}" dt="2025-09-19T17:10:09.618" v="17" actId="1076"/>
          <ac:spMkLst>
            <pc:docMk/>
            <pc:sldMk cId="0" sldId="256"/>
            <ac:spMk id="3" creationId="{00000000-0000-0000-0000-000000000000}"/>
          </ac:spMkLst>
        </pc:spChg>
        <pc:spChg chg="add mod">
          <ac:chgData name="Myers, Chelsea" userId="f282533b-c263-466c-86f9-3d67bd04ab31" providerId="ADAL" clId="{7E19D02C-04BA-418C-A453-75647E430379}" dt="2025-09-19T17:37:34.051" v="90" actId="255"/>
          <ac:spMkLst>
            <pc:docMk/>
            <pc:sldMk cId="0" sldId="256"/>
            <ac:spMk id="12" creationId="{9C9207EC-57F9-A0AB-9257-38B9D072936C}"/>
          </ac:spMkLst>
        </pc:spChg>
        <pc:picChg chg="add mod">
          <ac:chgData name="Myers, Chelsea" userId="f282533b-c263-466c-86f9-3d67bd04ab31" providerId="ADAL" clId="{7E19D02C-04BA-418C-A453-75647E430379}" dt="2025-09-19T17:09:59.661" v="14" actId="1076"/>
          <ac:picMkLst>
            <pc:docMk/>
            <pc:sldMk cId="0" sldId="256"/>
            <ac:picMk id="6" creationId="{6C1385E1-D9F6-C537-D06D-1B5B9A4DD213}"/>
          </ac:picMkLst>
        </pc:picChg>
      </pc:sldChg>
      <pc:sldChg chg="addSp delSp modSp mod">
        <pc:chgData name="Myers, Chelsea" userId="f282533b-c263-466c-86f9-3d67bd04ab31" providerId="ADAL" clId="{7E19D02C-04BA-418C-A453-75647E430379}" dt="2025-09-20T14:00:19.380" v="2802" actId="2711"/>
        <pc:sldMkLst>
          <pc:docMk/>
          <pc:sldMk cId="0" sldId="257"/>
        </pc:sldMkLst>
        <pc:spChg chg="mod">
          <ac:chgData name="Myers, Chelsea" userId="f282533b-c263-466c-86f9-3d67bd04ab31" providerId="ADAL" clId="{7E19D02C-04BA-418C-A453-75647E430379}" dt="2025-09-19T17:15:15.864" v="39" actId="20577"/>
          <ac:spMkLst>
            <pc:docMk/>
            <pc:sldMk cId="0" sldId="257"/>
            <ac:spMk id="2" creationId="{00000000-0000-0000-0000-000000000000}"/>
          </ac:spMkLst>
        </pc:spChg>
        <pc:spChg chg="mod">
          <ac:chgData name="Myers, Chelsea" userId="f282533b-c263-466c-86f9-3d67bd04ab31" providerId="ADAL" clId="{7E19D02C-04BA-418C-A453-75647E430379}" dt="2025-09-20T14:00:19.380" v="2802" actId="2711"/>
          <ac:spMkLst>
            <pc:docMk/>
            <pc:sldMk cId="0" sldId="257"/>
            <ac:spMk id="3" creationId="{00000000-0000-0000-0000-000000000000}"/>
          </ac:spMkLst>
        </pc:spChg>
        <pc:spChg chg="add mod">
          <ac:chgData name="Myers, Chelsea" userId="f282533b-c263-466c-86f9-3d67bd04ab31" providerId="ADAL" clId="{7E19D02C-04BA-418C-A453-75647E430379}" dt="2025-09-19T17:36:28.895" v="87" actId="1076"/>
          <ac:spMkLst>
            <pc:docMk/>
            <pc:sldMk cId="0" sldId="257"/>
            <ac:spMk id="7" creationId="{22B3D0DA-0F98-15F7-5D58-90B0FBFEF6E7}"/>
          </ac:spMkLst>
        </pc:spChg>
        <pc:picChg chg="add mod">
          <ac:chgData name="Myers, Chelsea" userId="f282533b-c263-466c-86f9-3d67bd04ab31" providerId="ADAL" clId="{7E19D02C-04BA-418C-A453-75647E430379}" dt="2025-09-19T17:15:25.720" v="41" actId="1076"/>
          <ac:picMkLst>
            <pc:docMk/>
            <pc:sldMk cId="0" sldId="257"/>
            <ac:picMk id="6" creationId="{EFADC820-3547-B1D1-9C2F-2B2485D1CE71}"/>
          </ac:picMkLst>
        </pc:picChg>
      </pc:sldChg>
      <pc:sldChg chg="addSp modSp mod ord">
        <pc:chgData name="Myers, Chelsea" userId="f282533b-c263-466c-86f9-3d67bd04ab31" providerId="ADAL" clId="{7E19D02C-04BA-418C-A453-75647E430379}" dt="2025-09-20T14:00:44.671" v="2805" actId="2711"/>
        <pc:sldMkLst>
          <pc:docMk/>
          <pc:sldMk cId="0" sldId="258"/>
        </pc:sldMkLst>
        <pc:spChg chg="mod">
          <ac:chgData name="Myers, Chelsea" userId="f282533b-c263-466c-86f9-3d67bd04ab31" providerId="ADAL" clId="{7E19D02C-04BA-418C-A453-75647E430379}" dt="2025-09-19T17:57:45.831" v="190"/>
          <ac:spMkLst>
            <pc:docMk/>
            <pc:sldMk cId="0" sldId="258"/>
            <ac:spMk id="2" creationId="{00000000-0000-0000-0000-000000000000}"/>
          </ac:spMkLst>
        </pc:spChg>
        <pc:spChg chg="mod">
          <ac:chgData name="Myers, Chelsea" userId="f282533b-c263-466c-86f9-3d67bd04ab31" providerId="ADAL" clId="{7E19D02C-04BA-418C-A453-75647E430379}" dt="2025-09-20T14:00:44.671" v="2805" actId="2711"/>
          <ac:spMkLst>
            <pc:docMk/>
            <pc:sldMk cId="0" sldId="258"/>
            <ac:spMk id="3" creationId="{00000000-0000-0000-0000-000000000000}"/>
          </ac:spMkLst>
        </pc:spChg>
        <pc:picChg chg="add mod">
          <ac:chgData name="Myers, Chelsea" userId="f282533b-c263-466c-86f9-3d67bd04ab31" providerId="ADAL" clId="{7E19D02C-04BA-418C-A453-75647E430379}" dt="2025-09-19T17:57:00.213" v="184"/>
          <ac:picMkLst>
            <pc:docMk/>
            <pc:sldMk cId="0" sldId="258"/>
            <ac:picMk id="5" creationId="{6D5636BF-4346-B858-D031-065E42994DE0}"/>
          </ac:picMkLst>
        </pc:picChg>
      </pc:sldChg>
      <pc:sldChg chg="addSp delSp modSp mod">
        <pc:chgData name="Myers, Chelsea" userId="f282533b-c263-466c-86f9-3d67bd04ab31" providerId="ADAL" clId="{7E19D02C-04BA-418C-A453-75647E430379}" dt="2025-09-20T14:02:04.365" v="2809" actId="2711"/>
        <pc:sldMkLst>
          <pc:docMk/>
          <pc:sldMk cId="0" sldId="259"/>
        </pc:sldMkLst>
        <pc:spChg chg="mod">
          <ac:chgData name="Myers, Chelsea" userId="f282533b-c263-466c-86f9-3d67bd04ab31" providerId="ADAL" clId="{7E19D02C-04BA-418C-A453-75647E430379}" dt="2025-09-19T18:44:36.200" v="448" actId="20577"/>
          <ac:spMkLst>
            <pc:docMk/>
            <pc:sldMk cId="0" sldId="259"/>
            <ac:spMk id="2" creationId="{00000000-0000-0000-0000-000000000000}"/>
          </ac:spMkLst>
        </pc:spChg>
        <pc:spChg chg="mod">
          <ac:chgData name="Myers, Chelsea" userId="f282533b-c263-466c-86f9-3d67bd04ab31" providerId="ADAL" clId="{7E19D02C-04BA-418C-A453-75647E430379}" dt="2025-09-20T14:02:04.365" v="2809" actId="2711"/>
          <ac:spMkLst>
            <pc:docMk/>
            <pc:sldMk cId="0" sldId="259"/>
            <ac:spMk id="3" creationId="{00000000-0000-0000-0000-000000000000}"/>
          </ac:spMkLst>
        </pc:spChg>
      </pc:sldChg>
      <pc:sldChg chg="addSp delSp modSp mod">
        <pc:chgData name="Myers, Chelsea" userId="f282533b-c263-466c-86f9-3d67bd04ab31" providerId="ADAL" clId="{7E19D02C-04BA-418C-A453-75647E430379}" dt="2025-09-19T19:47:20.309" v="1355" actId="1076"/>
        <pc:sldMkLst>
          <pc:docMk/>
          <pc:sldMk cId="0" sldId="260"/>
        </pc:sldMkLst>
        <pc:spChg chg="mod">
          <ac:chgData name="Myers, Chelsea" userId="f282533b-c263-466c-86f9-3d67bd04ab31" providerId="ADAL" clId="{7E19D02C-04BA-418C-A453-75647E430379}" dt="2025-09-19T19:42:42.057" v="1111" actId="20577"/>
          <ac:spMkLst>
            <pc:docMk/>
            <pc:sldMk cId="0" sldId="260"/>
            <ac:spMk id="2" creationId="{00000000-0000-0000-0000-000000000000}"/>
          </ac:spMkLst>
        </pc:spChg>
        <pc:spChg chg="mod">
          <ac:chgData name="Myers, Chelsea" userId="f282533b-c263-466c-86f9-3d67bd04ab31" providerId="ADAL" clId="{7E19D02C-04BA-418C-A453-75647E430379}" dt="2025-09-19T19:46:45.185" v="1349" actId="1076"/>
          <ac:spMkLst>
            <pc:docMk/>
            <pc:sldMk cId="0" sldId="260"/>
            <ac:spMk id="3" creationId="{00000000-0000-0000-0000-000000000000}"/>
          </ac:spMkLst>
        </pc:spChg>
      </pc:sldChg>
      <pc:sldChg chg="modSp del">
        <pc:chgData name="Myers, Chelsea" userId="f282533b-c263-466c-86f9-3d67bd04ab31" providerId="ADAL" clId="{7E19D02C-04BA-418C-A453-75647E430379}" dt="2025-09-19T19:38:58.941" v="1075" actId="47"/>
        <pc:sldMkLst>
          <pc:docMk/>
          <pc:sldMk cId="0" sldId="261"/>
        </pc:sldMkLst>
      </pc:sldChg>
      <pc:sldChg chg="addSp delSp modSp mod">
        <pc:chgData name="Myers, Chelsea" userId="f282533b-c263-466c-86f9-3d67bd04ab31" providerId="ADAL" clId="{7E19D02C-04BA-418C-A453-75647E430379}" dt="2025-09-20T13:25:07.760" v="2776" actId="20577"/>
        <pc:sldMkLst>
          <pc:docMk/>
          <pc:sldMk cId="0" sldId="262"/>
        </pc:sldMkLst>
      </pc:sldChg>
      <pc:sldChg chg="modSp new mod ord">
        <pc:chgData name="Myers, Chelsea" userId="f282533b-c263-466c-86f9-3d67bd04ab31" providerId="ADAL" clId="{7E19D02C-04BA-418C-A453-75647E430379}" dt="2025-09-20T11:37:33.830" v="1684" actId="20577"/>
        <pc:sldMkLst>
          <pc:docMk/>
          <pc:sldMk cId="4001457954" sldId="263"/>
        </pc:sldMkLst>
        <pc:spChg chg="mod">
          <ac:chgData name="Myers, Chelsea" userId="f282533b-c263-466c-86f9-3d67bd04ab31" providerId="ADAL" clId="{7E19D02C-04BA-418C-A453-75647E430379}" dt="2025-09-20T11:37:33.830" v="1684" actId="20577"/>
          <ac:spMkLst>
            <pc:docMk/>
            <pc:sldMk cId="4001457954" sldId="263"/>
            <ac:spMk id="2" creationId="{59E49B72-57C1-A7BC-80EC-38E2CF8F7113}"/>
          </ac:spMkLst>
        </pc:spChg>
      </pc:sldChg>
      <pc:sldChg chg="addSp modSp add mod ord">
        <pc:chgData name="Myers, Chelsea" userId="f282533b-c263-466c-86f9-3d67bd04ab31" providerId="ADAL" clId="{7E19D02C-04BA-418C-A453-75647E430379}" dt="2025-09-20T14:00:35.802" v="2804" actId="2711"/>
        <pc:sldMkLst>
          <pc:docMk/>
          <pc:sldMk cId="446458834" sldId="264"/>
        </pc:sldMkLst>
        <pc:spChg chg="mod">
          <ac:chgData name="Myers, Chelsea" userId="f282533b-c263-466c-86f9-3d67bd04ab31" providerId="ADAL" clId="{7E19D02C-04BA-418C-A453-75647E430379}" dt="2025-09-19T17:40:27.717" v="117" actId="20577"/>
          <ac:spMkLst>
            <pc:docMk/>
            <pc:sldMk cId="446458834" sldId="264"/>
            <ac:spMk id="2" creationId="{295A2C1C-EC92-58B7-7985-C32D9977B968}"/>
          </ac:spMkLst>
        </pc:spChg>
        <pc:spChg chg="mod">
          <ac:chgData name="Myers, Chelsea" userId="f282533b-c263-466c-86f9-3d67bd04ab31" providerId="ADAL" clId="{7E19D02C-04BA-418C-A453-75647E430379}" dt="2025-09-20T14:00:35.802" v="2804" actId="2711"/>
          <ac:spMkLst>
            <pc:docMk/>
            <pc:sldMk cId="446458834" sldId="264"/>
            <ac:spMk id="3" creationId="{7C7D00D7-7FC5-3ADB-76FD-C6482B2B4D21}"/>
          </ac:spMkLst>
        </pc:spChg>
        <pc:spChg chg="add mod">
          <ac:chgData name="Myers, Chelsea" userId="f282533b-c263-466c-86f9-3d67bd04ab31" providerId="ADAL" clId="{7E19D02C-04BA-418C-A453-75647E430379}" dt="2025-09-19T17:35:12.794" v="81" actId="1076"/>
          <ac:spMkLst>
            <pc:docMk/>
            <pc:sldMk cId="446458834" sldId="264"/>
            <ac:spMk id="7" creationId="{5A46401F-FA3A-F885-AA14-FC85F4D02E32}"/>
          </ac:spMkLst>
        </pc:spChg>
        <pc:picChg chg="add mod">
          <ac:chgData name="Myers, Chelsea" userId="f282533b-c263-466c-86f9-3d67bd04ab31" providerId="ADAL" clId="{7E19D02C-04BA-418C-A453-75647E430379}" dt="2025-09-19T17:34:40.843" v="75" actId="1076"/>
          <ac:picMkLst>
            <pc:docMk/>
            <pc:sldMk cId="446458834" sldId="264"/>
            <ac:picMk id="6" creationId="{C183FCC5-44E8-4195-4F2E-5F07539F5DFF}"/>
          </ac:picMkLst>
        </pc:picChg>
      </pc:sldChg>
      <pc:sldChg chg="modSp add mod ord">
        <pc:chgData name="Myers, Chelsea" userId="f282533b-c263-466c-86f9-3d67bd04ab31" providerId="ADAL" clId="{7E19D02C-04BA-418C-A453-75647E430379}" dt="2025-09-20T14:00:27.983" v="2803" actId="2711"/>
        <pc:sldMkLst>
          <pc:docMk/>
          <pc:sldMk cId="975334357" sldId="265"/>
        </pc:sldMkLst>
        <pc:spChg chg="mod">
          <ac:chgData name="Myers, Chelsea" userId="f282533b-c263-466c-86f9-3d67bd04ab31" providerId="ADAL" clId="{7E19D02C-04BA-418C-A453-75647E430379}" dt="2025-09-20T14:00:27.983" v="2803" actId="2711"/>
          <ac:spMkLst>
            <pc:docMk/>
            <pc:sldMk cId="975334357" sldId="265"/>
            <ac:spMk id="3" creationId="{79FA897F-A53D-C35C-3E07-FA283E800344}"/>
          </ac:spMkLst>
        </pc:spChg>
        <pc:picChg chg="mod">
          <ac:chgData name="Myers, Chelsea" userId="f282533b-c263-466c-86f9-3d67bd04ab31" providerId="ADAL" clId="{7E19D02C-04BA-418C-A453-75647E430379}" dt="2025-09-19T17:56:52.518" v="183" actId="14100"/>
          <ac:picMkLst>
            <pc:docMk/>
            <pc:sldMk cId="975334357" sldId="265"/>
            <ac:picMk id="6" creationId="{9C01107E-9263-C2D4-662C-B29775AD6C5B}"/>
          </ac:picMkLst>
        </pc:picChg>
      </pc:sldChg>
      <pc:sldChg chg="addSp modSp new mod">
        <pc:chgData name="Myers, Chelsea" userId="f282533b-c263-466c-86f9-3d67bd04ab31" providerId="ADAL" clId="{7E19D02C-04BA-418C-A453-75647E430379}" dt="2025-09-20T14:01:42.880" v="2807" actId="27636"/>
        <pc:sldMkLst>
          <pc:docMk/>
          <pc:sldMk cId="2893398596" sldId="266"/>
        </pc:sldMkLst>
        <pc:spChg chg="mod">
          <ac:chgData name="Myers, Chelsea" userId="f282533b-c263-466c-86f9-3d67bd04ab31" providerId="ADAL" clId="{7E19D02C-04BA-418C-A453-75647E430379}" dt="2025-09-19T18:10:24.002" v="404" actId="1076"/>
          <ac:spMkLst>
            <pc:docMk/>
            <pc:sldMk cId="2893398596" sldId="266"/>
            <ac:spMk id="2" creationId="{F62856E9-CE6A-0654-783A-470EC4B304C4}"/>
          </ac:spMkLst>
        </pc:spChg>
        <pc:spChg chg="mod">
          <ac:chgData name="Myers, Chelsea" userId="f282533b-c263-466c-86f9-3d67bd04ab31" providerId="ADAL" clId="{7E19D02C-04BA-418C-A453-75647E430379}" dt="2025-09-20T14:01:42.880" v="2807" actId="27636"/>
          <ac:spMkLst>
            <pc:docMk/>
            <pc:sldMk cId="2893398596" sldId="266"/>
            <ac:spMk id="3" creationId="{266C0643-C279-8F7C-A06C-F04DE9B60BD5}"/>
          </ac:spMkLst>
        </pc:spChg>
        <pc:spChg chg="add mod">
          <ac:chgData name="Myers, Chelsea" userId="f282533b-c263-466c-86f9-3d67bd04ab31" providerId="ADAL" clId="{7E19D02C-04BA-418C-A453-75647E430379}" dt="2025-09-19T18:11:04.142" v="411" actId="1076"/>
          <ac:spMkLst>
            <pc:docMk/>
            <pc:sldMk cId="2893398596" sldId="266"/>
            <ac:spMk id="6" creationId="{EAB11676-5E3C-6C32-F6F8-1DE6D1203AC0}"/>
          </ac:spMkLst>
        </pc:spChg>
        <pc:picChg chg="add mod">
          <ac:chgData name="Myers, Chelsea" userId="f282533b-c263-466c-86f9-3d67bd04ab31" providerId="ADAL" clId="{7E19D02C-04BA-418C-A453-75647E430379}" dt="2025-09-19T18:10:32.129" v="406" actId="1076"/>
          <ac:picMkLst>
            <pc:docMk/>
            <pc:sldMk cId="2893398596" sldId="266"/>
            <ac:picMk id="5" creationId="{535BBEC5-17E6-303D-4E02-E4C81DA64F47}"/>
          </ac:picMkLst>
        </pc:picChg>
      </pc:sldChg>
      <pc:sldChg chg="addSp delSp modSp add mod ord chgLayout modNotesTx">
        <pc:chgData name="Myers, Chelsea" userId="f282533b-c263-466c-86f9-3d67bd04ab31" providerId="ADAL" clId="{7E19D02C-04BA-418C-A453-75647E430379}" dt="2025-09-20T14:01:51.001" v="2808" actId="2711"/>
        <pc:sldMkLst>
          <pc:docMk/>
          <pc:sldMk cId="2008594101" sldId="267"/>
        </pc:sldMkLst>
        <pc:spChg chg="mod ord">
          <ac:chgData name="Myers, Chelsea" userId="f282533b-c263-466c-86f9-3d67bd04ab31" providerId="ADAL" clId="{7E19D02C-04BA-418C-A453-75647E430379}" dt="2025-09-19T19:37:58.791" v="1055" actId="700"/>
          <ac:spMkLst>
            <pc:docMk/>
            <pc:sldMk cId="2008594101" sldId="267"/>
            <ac:spMk id="2" creationId="{3C363923-E6FE-26AD-AA05-7095FF58ECCE}"/>
          </ac:spMkLst>
        </pc:spChg>
        <pc:spChg chg="add mod ord">
          <ac:chgData name="Myers, Chelsea" userId="f282533b-c263-466c-86f9-3d67bd04ab31" providerId="ADAL" clId="{7E19D02C-04BA-418C-A453-75647E430379}" dt="2025-09-20T14:01:51.001" v="2808" actId="2711"/>
          <ac:spMkLst>
            <pc:docMk/>
            <pc:sldMk cId="2008594101" sldId="267"/>
            <ac:spMk id="4" creationId="{148915BF-15E2-676D-C73D-11A0B5C37B38}"/>
          </ac:spMkLst>
        </pc:spChg>
      </pc:sldChg>
      <pc:sldChg chg="addSp modSp new mod">
        <pc:chgData name="Myers, Chelsea" userId="f282533b-c263-466c-86f9-3d67bd04ab31" providerId="ADAL" clId="{7E19D02C-04BA-418C-A453-75647E430379}" dt="2025-09-20T14:02:29.598" v="2813" actId="2711"/>
        <pc:sldMkLst>
          <pc:docMk/>
          <pc:sldMk cId="1495919109" sldId="268"/>
        </pc:sldMkLst>
      </pc:sldChg>
      <pc:sldChg chg="modSp add mod">
        <pc:chgData name="Myers, Chelsea" userId="f282533b-c263-466c-86f9-3d67bd04ab31" providerId="ADAL" clId="{7E19D02C-04BA-418C-A453-75647E430379}" dt="2025-09-20T14:02:38.698" v="2815" actId="27636"/>
        <pc:sldMkLst>
          <pc:docMk/>
          <pc:sldMk cId="1490471735" sldId="269"/>
        </pc:sldMkLst>
        <pc:spChg chg="mod">
          <ac:chgData name="Myers, Chelsea" userId="f282533b-c263-466c-86f9-3d67bd04ab31" providerId="ADAL" clId="{7E19D02C-04BA-418C-A453-75647E430379}" dt="2025-09-19T19:32:23.843" v="948" actId="20577"/>
          <ac:spMkLst>
            <pc:docMk/>
            <pc:sldMk cId="1490471735" sldId="269"/>
            <ac:spMk id="2" creationId="{E3A70210-3D24-7779-5370-44CE40E59DDD}"/>
          </ac:spMkLst>
        </pc:spChg>
        <pc:spChg chg="mod">
          <ac:chgData name="Myers, Chelsea" userId="f282533b-c263-466c-86f9-3d67bd04ab31" providerId="ADAL" clId="{7E19D02C-04BA-418C-A453-75647E430379}" dt="2025-09-20T14:02:38.698" v="2815" actId="27636"/>
          <ac:spMkLst>
            <pc:docMk/>
            <pc:sldMk cId="1490471735" sldId="269"/>
            <ac:spMk id="3" creationId="{B6AC16E5-D1E8-315B-EE0C-A104806DD110}"/>
          </ac:spMkLst>
        </pc:spChg>
        <pc:spChg chg="mod">
          <ac:chgData name="Myers, Chelsea" userId="f282533b-c263-466c-86f9-3d67bd04ab31" providerId="ADAL" clId="{7E19D02C-04BA-418C-A453-75647E430379}" dt="2025-09-19T19:31:22.347" v="932" actId="207"/>
          <ac:spMkLst>
            <pc:docMk/>
            <pc:sldMk cId="1490471735" sldId="269"/>
            <ac:spMk id="9" creationId="{6A4EAFA0-8016-DC30-794A-E17CB27BBEB2}"/>
          </ac:spMkLst>
        </pc:spChg>
        <pc:cxnChg chg="mod">
          <ac:chgData name="Myers, Chelsea" userId="f282533b-c263-466c-86f9-3d67bd04ab31" providerId="ADAL" clId="{7E19D02C-04BA-418C-A453-75647E430379}" dt="2025-09-19T19:31:13.658" v="925" actId="14100"/>
          <ac:cxnSpMkLst>
            <pc:docMk/>
            <pc:sldMk cId="1490471735" sldId="269"/>
            <ac:cxnSpMk id="7" creationId="{837C69CF-0A17-057F-7AA2-CF1B0578075C}"/>
          </ac:cxnSpMkLst>
        </pc:cxnChg>
      </pc:sldChg>
      <pc:sldChg chg="addSp delSp modSp add del mod chgLayout modNotesTx">
        <pc:chgData name="Myers, Chelsea" userId="f282533b-c263-466c-86f9-3d67bd04ab31" providerId="ADAL" clId="{7E19D02C-04BA-418C-A453-75647E430379}" dt="2025-09-19T19:38:36.321" v="1074" actId="47"/>
        <pc:sldMkLst>
          <pc:docMk/>
          <pc:sldMk cId="61935543" sldId="270"/>
        </pc:sldMkLst>
      </pc:sldChg>
      <pc:sldChg chg="addSp delSp modSp add mod">
        <pc:chgData name="Myers, Chelsea" userId="f282533b-c263-466c-86f9-3d67bd04ab31" providerId="ADAL" clId="{7E19D02C-04BA-418C-A453-75647E430379}" dt="2025-09-20T14:02:21.171" v="2812" actId="27636"/>
        <pc:sldMkLst>
          <pc:docMk/>
          <pc:sldMk cId="2872825348" sldId="270"/>
        </pc:sldMkLst>
        <pc:spChg chg="mod">
          <ac:chgData name="Myers, Chelsea" userId="f282533b-c263-466c-86f9-3d67bd04ab31" providerId="ADAL" clId="{7E19D02C-04BA-418C-A453-75647E430379}" dt="2025-09-19T19:51:35.804" v="1541" actId="20577"/>
          <ac:spMkLst>
            <pc:docMk/>
            <pc:sldMk cId="2872825348" sldId="270"/>
            <ac:spMk id="2" creationId="{91727AA4-F8D8-E7E1-5C84-59115B4A0972}"/>
          </ac:spMkLst>
        </pc:spChg>
        <pc:spChg chg="mod">
          <ac:chgData name="Myers, Chelsea" userId="f282533b-c263-466c-86f9-3d67bd04ab31" providerId="ADAL" clId="{7E19D02C-04BA-418C-A453-75647E430379}" dt="2025-09-20T14:02:21.171" v="2812" actId="27636"/>
          <ac:spMkLst>
            <pc:docMk/>
            <pc:sldMk cId="2872825348" sldId="270"/>
            <ac:spMk id="3" creationId="{9136EE8D-3B29-52F1-46FE-B9DA46FBF6B5}"/>
          </ac:spMkLst>
        </pc:spChg>
        <pc:spChg chg="mod">
          <ac:chgData name="Myers, Chelsea" userId="f282533b-c263-466c-86f9-3d67bd04ab31" providerId="ADAL" clId="{7E19D02C-04BA-418C-A453-75647E430379}" dt="2025-09-19T19:53:20.667" v="1551"/>
          <ac:spMkLst>
            <pc:docMk/>
            <pc:sldMk cId="2872825348" sldId="270"/>
            <ac:spMk id="11" creationId="{DB676339-0ACD-5E17-859F-F13AEF2F4A31}"/>
          </ac:spMkLst>
        </pc:spChg>
        <pc:picChg chg="add mod">
          <ac:chgData name="Myers, Chelsea" userId="f282533b-c263-466c-86f9-3d67bd04ab31" providerId="ADAL" clId="{7E19D02C-04BA-418C-A453-75647E430379}" dt="2025-09-19T19:53:16.184" v="1550" actId="1076"/>
          <ac:picMkLst>
            <pc:docMk/>
            <pc:sldMk cId="2872825348" sldId="270"/>
            <ac:picMk id="5" creationId="{D2921FBF-0FB0-E5F1-E7D1-D35ED775B4C5}"/>
          </ac:picMkLst>
        </pc:picChg>
      </pc:sldChg>
      <pc:sldChg chg="addSp delSp modSp new mod modAnim">
        <pc:chgData name="Myers, Chelsea" userId="f282533b-c263-466c-86f9-3d67bd04ab31" providerId="ADAL" clId="{7E19D02C-04BA-418C-A453-75647E430379}" dt="2025-09-19T20:04:09.182" v="1613"/>
        <pc:sldMkLst>
          <pc:docMk/>
          <pc:sldMk cId="2194433334" sldId="271"/>
        </pc:sldMkLst>
        <pc:spChg chg="mod">
          <ac:chgData name="Myers, Chelsea" userId="f282533b-c263-466c-86f9-3d67bd04ab31" providerId="ADAL" clId="{7E19D02C-04BA-418C-A453-75647E430379}" dt="2025-09-19T20:00:25.897" v="1612" actId="20577"/>
          <ac:spMkLst>
            <pc:docMk/>
            <pc:sldMk cId="2194433334" sldId="271"/>
            <ac:spMk id="2" creationId="{A192D87A-949E-617F-255A-E6A8D8470AA7}"/>
          </ac:spMkLst>
        </pc:spChg>
        <pc:picChg chg="add mod">
          <ac:chgData name="Myers, Chelsea" userId="f282533b-c263-466c-86f9-3d67bd04ab31" providerId="ADAL" clId="{7E19D02C-04BA-418C-A453-75647E430379}" dt="2025-09-19T20:04:09.182" v="1613"/>
          <ac:picMkLst>
            <pc:docMk/>
            <pc:sldMk cId="2194433334" sldId="271"/>
            <ac:picMk id="4" creationId="{C319402E-7813-D763-2E23-83A23703AE55}"/>
          </ac:picMkLst>
        </pc:picChg>
      </pc:sldChg>
      <pc:sldChg chg="addSp delSp modSp new mod delAnim modAnim">
        <pc:chgData name="Myers, Chelsea" userId="f282533b-c263-466c-86f9-3d67bd04ab31" providerId="ADAL" clId="{7E19D02C-04BA-418C-A453-75647E430379}" dt="2025-09-20T12:21:50.246" v="2268" actId="20577"/>
        <pc:sldMkLst>
          <pc:docMk/>
          <pc:sldMk cId="1218030041" sldId="272"/>
        </pc:sldMkLst>
        <pc:spChg chg="mod">
          <ac:chgData name="Myers, Chelsea" userId="f282533b-c263-466c-86f9-3d67bd04ab31" providerId="ADAL" clId="{7E19D02C-04BA-418C-A453-75647E430379}" dt="2025-09-20T12:21:50.246" v="2268" actId="20577"/>
          <ac:spMkLst>
            <pc:docMk/>
            <pc:sldMk cId="1218030041" sldId="272"/>
            <ac:spMk id="2" creationId="{3BE48301-C191-A867-807F-B26111872B50}"/>
          </ac:spMkLst>
        </pc:spChg>
        <pc:picChg chg="add mod">
          <ac:chgData name="Myers, Chelsea" userId="f282533b-c263-466c-86f9-3d67bd04ab31" providerId="ADAL" clId="{7E19D02C-04BA-418C-A453-75647E430379}" dt="2025-09-19T20:14:25.688" v="1647"/>
          <ac:picMkLst>
            <pc:docMk/>
            <pc:sldMk cId="1218030041" sldId="272"/>
            <ac:picMk id="7" creationId="{1F8252FE-82C9-AAED-8ED7-8DAFBA918456}"/>
          </ac:picMkLst>
        </pc:picChg>
      </pc:sldChg>
      <pc:sldChg chg="addSp delSp modSp new mod">
        <pc:chgData name="Myers, Chelsea" userId="f282533b-c263-466c-86f9-3d67bd04ab31" providerId="ADAL" clId="{7E19D02C-04BA-418C-A453-75647E430379}" dt="2025-09-20T11:41:29.068" v="1757" actId="1076"/>
        <pc:sldMkLst>
          <pc:docMk/>
          <pc:sldMk cId="228777144" sldId="273"/>
        </pc:sldMkLst>
        <pc:spChg chg="mod">
          <ac:chgData name="Myers, Chelsea" userId="f282533b-c263-466c-86f9-3d67bd04ab31" providerId="ADAL" clId="{7E19D02C-04BA-418C-A453-75647E430379}" dt="2025-09-20T11:41:25.357" v="1756" actId="20577"/>
          <ac:spMkLst>
            <pc:docMk/>
            <pc:sldMk cId="228777144" sldId="273"/>
            <ac:spMk id="2" creationId="{4B1C9721-1626-98AB-016A-9B915D816B23}"/>
          </ac:spMkLst>
        </pc:spChg>
        <pc:picChg chg="add mod ord">
          <ac:chgData name="Myers, Chelsea" userId="f282533b-c263-466c-86f9-3d67bd04ab31" providerId="ADAL" clId="{7E19D02C-04BA-418C-A453-75647E430379}" dt="2025-09-20T11:41:29.068" v="1757" actId="1076"/>
          <ac:picMkLst>
            <pc:docMk/>
            <pc:sldMk cId="228777144" sldId="273"/>
            <ac:picMk id="5" creationId="{99167CD9-9316-0FCD-EFD8-D81194BFD373}"/>
          </ac:picMkLst>
        </pc:picChg>
      </pc:sldChg>
      <pc:sldChg chg="addSp delSp modSp new mod">
        <pc:chgData name="Myers, Chelsea" userId="f282533b-c263-466c-86f9-3d67bd04ab31" providerId="ADAL" clId="{7E19D02C-04BA-418C-A453-75647E430379}" dt="2025-09-20T12:09:31.399" v="2258" actId="167"/>
        <pc:sldMkLst>
          <pc:docMk/>
          <pc:sldMk cId="4025752975" sldId="274"/>
        </pc:sldMkLst>
        <pc:spChg chg="mod">
          <ac:chgData name="Myers, Chelsea" userId="f282533b-c263-466c-86f9-3d67bd04ab31" providerId="ADAL" clId="{7E19D02C-04BA-418C-A453-75647E430379}" dt="2025-09-20T11:47:01.320" v="1797" actId="20577"/>
          <ac:spMkLst>
            <pc:docMk/>
            <pc:sldMk cId="4025752975" sldId="274"/>
            <ac:spMk id="2" creationId="{29C42475-22D2-1017-7987-58352C6FF3EC}"/>
          </ac:spMkLst>
        </pc:spChg>
        <pc:spChg chg="mod">
          <ac:chgData name="Myers, Chelsea" userId="f282533b-c263-466c-86f9-3d67bd04ab31" providerId="ADAL" clId="{7E19D02C-04BA-418C-A453-75647E430379}" dt="2025-09-20T12:09:22.753" v="2256" actId="14100"/>
          <ac:spMkLst>
            <pc:docMk/>
            <pc:sldMk cId="4025752975" sldId="274"/>
            <ac:spMk id="3" creationId="{EC00C870-36B0-4555-8B18-B430547D6792}"/>
          </ac:spMkLst>
        </pc:spChg>
        <pc:picChg chg="add mod ord">
          <ac:chgData name="Myers, Chelsea" userId="f282533b-c263-466c-86f9-3d67bd04ab31" providerId="ADAL" clId="{7E19D02C-04BA-418C-A453-75647E430379}" dt="2025-09-20T12:09:31.399" v="2258" actId="167"/>
          <ac:picMkLst>
            <pc:docMk/>
            <pc:sldMk cId="4025752975" sldId="274"/>
            <ac:picMk id="7" creationId="{5CEE73B3-C405-9F8B-828D-20A23BE5DE82}"/>
          </ac:picMkLst>
        </pc:picChg>
      </pc:sldChg>
      <pc:sldChg chg="addSp modSp add mod ord">
        <pc:chgData name="Myers, Chelsea" userId="f282533b-c263-466c-86f9-3d67bd04ab31" providerId="ADAL" clId="{7E19D02C-04BA-418C-A453-75647E430379}" dt="2025-09-20T13:25:17.333" v="2777" actId="113"/>
        <pc:sldMkLst>
          <pc:docMk/>
          <pc:sldMk cId="4107029618" sldId="275"/>
        </pc:sldMkLst>
        <pc:spChg chg="mod">
          <ac:chgData name="Myers, Chelsea" userId="f282533b-c263-466c-86f9-3d67bd04ab31" providerId="ADAL" clId="{7E19D02C-04BA-418C-A453-75647E430379}" dt="2025-09-20T13:25:17.333" v="2777" actId="113"/>
          <ac:spMkLst>
            <pc:docMk/>
            <pc:sldMk cId="4107029618" sldId="275"/>
            <ac:spMk id="3" creationId="{66090221-3C5E-330A-4312-55BA1EA1AB4A}"/>
          </ac:spMkLst>
        </pc:spChg>
        <pc:picChg chg="add mod">
          <ac:chgData name="Myers, Chelsea" userId="f282533b-c263-466c-86f9-3d67bd04ab31" providerId="ADAL" clId="{7E19D02C-04BA-418C-A453-75647E430379}" dt="2025-09-20T12:07:12.719" v="2250" actId="1076"/>
          <ac:picMkLst>
            <pc:docMk/>
            <pc:sldMk cId="4107029618" sldId="275"/>
            <ac:picMk id="5" creationId="{B2A7E63B-0391-A1B1-67A1-A8CBA49E8A29}"/>
          </ac:picMkLst>
        </pc:picChg>
      </pc:sldChg>
      <pc:sldChg chg="addSp delSp modSp new mod">
        <pc:chgData name="Myers, Chelsea" userId="f282533b-c263-466c-86f9-3d67bd04ab31" providerId="ADAL" clId="{7E19D02C-04BA-418C-A453-75647E430379}" dt="2025-09-20T13:25:24.351" v="2779" actId="113"/>
        <pc:sldMkLst>
          <pc:docMk/>
          <pc:sldMk cId="3505891953" sldId="276"/>
        </pc:sldMkLst>
        <pc:spChg chg="mod">
          <ac:chgData name="Myers, Chelsea" userId="f282533b-c263-466c-86f9-3d67bd04ab31" providerId="ADAL" clId="{7E19D02C-04BA-418C-A453-75647E430379}" dt="2025-09-20T12:22:03.818" v="2282" actId="20577"/>
          <ac:spMkLst>
            <pc:docMk/>
            <pc:sldMk cId="3505891953" sldId="276"/>
            <ac:spMk id="2" creationId="{4EBA3AEF-B069-162F-DD1B-EC8B9EB2883D}"/>
          </ac:spMkLst>
        </pc:spChg>
        <pc:spChg chg="add mod">
          <ac:chgData name="Myers, Chelsea" userId="f282533b-c263-466c-86f9-3d67bd04ab31" providerId="ADAL" clId="{7E19D02C-04BA-418C-A453-75647E430379}" dt="2025-09-20T13:25:24.351" v="2779" actId="113"/>
          <ac:spMkLst>
            <pc:docMk/>
            <pc:sldMk cId="3505891953" sldId="276"/>
            <ac:spMk id="4" creationId="{940F18CA-6362-BC4B-4492-D2F8DD0C0B56}"/>
          </ac:spMkLst>
        </pc:spChg>
        <pc:picChg chg="add mod">
          <ac:chgData name="Myers, Chelsea" userId="f282533b-c263-466c-86f9-3d67bd04ab31" providerId="ADAL" clId="{7E19D02C-04BA-418C-A453-75647E430379}" dt="2025-09-20T12:26:06.993" v="2308" actId="1076"/>
          <ac:picMkLst>
            <pc:docMk/>
            <pc:sldMk cId="3505891953" sldId="276"/>
            <ac:picMk id="6" creationId="{B7416825-37FF-6A7E-A4B1-54B0293BC858}"/>
          </ac:picMkLst>
        </pc:picChg>
        <pc:picChg chg="add mod">
          <ac:chgData name="Myers, Chelsea" userId="f282533b-c263-466c-86f9-3d67bd04ab31" providerId="ADAL" clId="{7E19D02C-04BA-418C-A453-75647E430379}" dt="2025-09-20T12:26:52.342" v="2315" actId="1076"/>
          <ac:picMkLst>
            <pc:docMk/>
            <pc:sldMk cId="3505891953" sldId="276"/>
            <ac:picMk id="8" creationId="{216F7814-6BC9-541B-BD7F-918C97482531}"/>
          </ac:picMkLst>
        </pc:picChg>
      </pc:sldChg>
      <pc:sldChg chg="addSp delSp modSp add mod">
        <pc:chgData name="Myers, Chelsea" userId="f282533b-c263-466c-86f9-3d67bd04ab31" providerId="ADAL" clId="{7E19D02C-04BA-418C-A453-75647E430379}" dt="2025-09-20T12:29:20.140" v="2330" actId="1076"/>
        <pc:sldMkLst>
          <pc:docMk/>
          <pc:sldMk cId="2931070757" sldId="277"/>
        </pc:sldMkLst>
        <pc:spChg chg="mod">
          <ac:chgData name="Myers, Chelsea" userId="f282533b-c263-466c-86f9-3d67bd04ab31" providerId="ADAL" clId="{7E19D02C-04BA-418C-A453-75647E430379}" dt="2025-09-20T12:29:20.140" v="2330" actId="1076"/>
          <ac:spMkLst>
            <pc:docMk/>
            <pc:sldMk cId="2931070757" sldId="277"/>
            <ac:spMk id="4" creationId="{085D8C66-3B98-38C5-E00C-F773385DD0E8}"/>
          </ac:spMkLst>
        </pc:spChg>
        <pc:picChg chg="add mod">
          <ac:chgData name="Myers, Chelsea" userId="f282533b-c263-466c-86f9-3d67bd04ab31" providerId="ADAL" clId="{7E19D02C-04BA-418C-A453-75647E430379}" dt="2025-09-20T12:29:03.043" v="2325" actId="1076"/>
          <ac:picMkLst>
            <pc:docMk/>
            <pc:sldMk cId="2931070757" sldId="277"/>
            <ac:picMk id="5" creationId="{1FF2BB75-33EF-F4D6-6EEA-2B7993B6D964}"/>
          </ac:picMkLst>
        </pc:picChg>
      </pc:sldChg>
      <pc:sldChg chg="addSp delSp modSp new mod">
        <pc:chgData name="Myers, Chelsea" userId="f282533b-c263-466c-86f9-3d67bd04ab31" providerId="ADAL" clId="{7E19D02C-04BA-418C-A453-75647E430379}" dt="2025-09-20T13:25:31.145" v="2781" actId="113"/>
        <pc:sldMkLst>
          <pc:docMk/>
          <pc:sldMk cId="1764284816" sldId="278"/>
        </pc:sldMkLst>
        <pc:spChg chg="mod">
          <ac:chgData name="Myers, Chelsea" userId="f282533b-c263-466c-86f9-3d67bd04ab31" providerId="ADAL" clId="{7E19D02C-04BA-418C-A453-75647E430379}" dt="2025-09-20T12:57:53.920" v="2350" actId="20577"/>
          <ac:spMkLst>
            <pc:docMk/>
            <pc:sldMk cId="1764284816" sldId="278"/>
            <ac:spMk id="2" creationId="{25480C17-3F04-1FA0-9B53-1DC955CECBB7}"/>
          </ac:spMkLst>
        </pc:spChg>
        <pc:spChg chg="add mod">
          <ac:chgData name="Myers, Chelsea" userId="f282533b-c263-466c-86f9-3d67bd04ab31" providerId="ADAL" clId="{7E19D02C-04BA-418C-A453-75647E430379}" dt="2025-09-20T13:25:31.145" v="2781" actId="113"/>
          <ac:spMkLst>
            <pc:docMk/>
            <pc:sldMk cId="1764284816" sldId="278"/>
            <ac:spMk id="4" creationId="{64FC6B51-EF08-0D4E-3081-B2DA20D16894}"/>
          </ac:spMkLst>
        </pc:spChg>
      </pc:sldChg>
      <pc:sldChg chg="addSp delSp modSp new mod">
        <pc:chgData name="Myers, Chelsea" userId="f282533b-c263-466c-86f9-3d67bd04ab31" providerId="ADAL" clId="{7E19D02C-04BA-418C-A453-75647E430379}" dt="2025-09-20T13:25:36.873" v="2782" actId="113"/>
        <pc:sldMkLst>
          <pc:docMk/>
          <pc:sldMk cId="3029269947" sldId="279"/>
        </pc:sldMkLst>
        <pc:spChg chg="mod">
          <ac:chgData name="Myers, Chelsea" userId="f282533b-c263-466c-86f9-3d67bd04ab31" providerId="ADAL" clId="{7E19D02C-04BA-418C-A453-75647E430379}" dt="2025-09-20T13:12:58.484" v="2666" actId="1076"/>
          <ac:spMkLst>
            <pc:docMk/>
            <pc:sldMk cId="3029269947" sldId="279"/>
            <ac:spMk id="2" creationId="{2B07EA4A-D559-1666-61F9-BB286A555B23}"/>
          </ac:spMkLst>
        </pc:spChg>
        <pc:spChg chg="add mod">
          <ac:chgData name="Myers, Chelsea" userId="f282533b-c263-466c-86f9-3d67bd04ab31" providerId="ADAL" clId="{7E19D02C-04BA-418C-A453-75647E430379}" dt="2025-09-20T13:25:36.873" v="2782" actId="113"/>
          <ac:spMkLst>
            <pc:docMk/>
            <pc:sldMk cId="3029269947" sldId="279"/>
            <ac:spMk id="4" creationId="{6FDCD7C4-2F56-1F55-2877-978D4DD789B3}"/>
          </ac:spMkLst>
        </pc:spChg>
        <pc:spChg chg="add mod">
          <ac:chgData name="Myers, Chelsea" userId="f282533b-c263-466c-86f9-3d67bd04ab31" providerId="ADAL" clId="{7E19D02C-04BA-418C-A453-75647E430379}" dt="2025-09-20T13:05:25.633" v="2547" actId="21"/>
          <ac:spMkLst>
            <pc:docMk/>
            <pc:sldMk cId="3029269947" sldId="279"/>
            <ac:spMk id="5" creationId="{BE059944-A76A-985F-3B97-D12124265E76}"/>
          </ac:spMkLst>
        </pc:spChg>
        <pc:picChg chg="add mod">
          <ac:chgData name="Myers, Chelsea" userId="f282533b-c263-466c-86f9-3d67bd04ab31" providerId="ADAL" clId="{7E19D02C-04BA-418C-A453-75647E430379}" dt="2025-09-20T13:13:17.280" v="2670" actId="1076"/>
          <ac:picMkLst>
            <pc:docMk/>
            <pc:sldMk cId="3029269947" sldId="279"/>
            <ac:picMk id="7" creationId="{B0DE4867-0370-E366-F8E1-7C3A1E0EF38C}"/>
          </ac:picMkLst>
        </pc:picChg>
      </pc:sldChg>
      <pc:sldChg chg="addSp modSp new mod">
        <pc:chgData name="Myers, Chelsea" userId="f282533b-c263-466c-86f9-3d67bd04ab31" providerId="ADAL" clId="{7E19D02C-04BA-418C-A453-75647E430379}" dt="2025-09-20T13:23:16.736" v="2768" actId="1076"/>
        <pc:sldMkLst>
          <pc:docMk/>
          <pc:sldMk cId="2096471064" sldId="280"/>
        </pc:sldMkLst>
        <pc:spChg chg="mod">
          <ac:chgData name="Myers, Chelsea" userId="f282533b-c263-466c-86f9-3d67bd04ab31" providerId="ADAL" clId="{7E19D02C-04BA-418C-A453-75647E430379}" dt="2025-09-20T13:17:36.362" v="2706" actId="5793"/>
          <ac:spMkLst>
            <pc:docMk/>
            <pc:sldMk cId="2096471064" sldId="280"/>
            <ac:spMk id="2" creationId="{9B5EA22F-63C0-F852-C5FE-3AB2726ED080}"/>
          </ac:spMkLst>
        </pc:spChg>
        <pc:spChg chg="mod">
          <ac:chgData name="Myers, Chelsea" userId="f282533b-c263-466c-86f9-3d67bd04ab31" providerId="ADAL" clId="{7E19D02C-04BA-418C-A453-75647E430379}" dt="2025-09-20T13:23:06.214" v="2763" actId="20577"/>
          <ac:spMkLst>
            <pc:docMk/>
            <pc:sldMk cId="2096471064" sldId="280"/>
            <ac:spMk id="3" creationId="{CD226DEB-E19D-D505-CFC7-443493431E65}"/>
          </ac:spMkLst>
        </pc:spChg>
        <pc:picChg chg="add mod">
          <ac:chgData name="Myers, Chelsea" userId="f282533b-c263-466c-86f9-3d67bd04ab31" providerId="ADAL" clId="{7E19D02C-04BA-418C-A453-75647E430379}" dt="2025-09-20T13:23:16.736" v="2768" actId="1076"/>
          <ac:picMkLst>
            <pc:docMk/>
            <pc:sldMk cId="2096471064" sldId="280"/>
            <ac:picMk id="5" creationId="{E25975E1-6A46-BC6C-E266-585B8F92AF8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530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Resolution isn’t uniform. We have a high-resolution ‘spotlight’ (fovea) and coarse periphery. We constantly move our eyes to stitch a detailed scene. This ‘foveation’ is a key design choice of biology.</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Your brain guesses the world from limited, noisy input. Illusions prove we do interpretation, not raw recording. We’ll tour the human pipeline from optics to perception—and set up parallels to computer vision later.</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b="1" dirty="0"/>
              <a:t>Photons arrive</a:t>
            </a:r>
            <a:r>
              <a:rPr lang="en-US" dirty="0"/>
              <a:t> at a pixel cell’s photodiode.</a:t>
            </a:r>
          </a:p>
          <a:p>
            <a:r>
              <a:rPr lang="en-US" dirty="0"/>
              <a:t>The photodiode </a:t>
            </a:r>
            <a:r>
              <a:rPr lang="en-US" b="1" dirty="0"/>
              <a:t>converts photons → electrons</a:t>
            </a:r>
            <a:r>
              <a:rPr lang="en-US" dirty="0"/>
              <a:t> (charge) and </a:t>
            </a:r>
            <a:r>
              <a:rPr lang="en-US" b="1" dirty="0"/>
              <a:t>accumulates</a:t>
            </a:r>
            <a:r>
              <a:rPr lang="en-US" dirty="0"/>
              <a:t> them during the exposure (</a:t>
            </a:r>
            <a:r>
              <a:rPr lang="en-US" b="1" dirty="0"/>
              <a:t>the “bucket” idea</a:t>
            </a:r>
            <a:r>
              <a:rPr lang="en-US" dirty="0"/>
              <a:t>).</a:t>
            </a:r>
          </a:p>
          <a:p>
            <a:r>
              <a:rPr lang="en-US" dirty="0"/>
              <a:t>After exposure, electronics </a:t>
            </a:r>
            <a:r>
              <a:rPr lang="en-US" b="1" dirty="0"/>
              <a:t>measure the accumulated charge</a:t>
            </a:r>
            <a:r>
              <a:rPr lang="en-US" dirty="0"/>
              <a:t> (like a light meter reading), convert it to a </a:t>
            </a:r>
            <a:r>
              <a:rPr lang="en-US" b="1" dirty="0"/>
              <a:t>voltage</a:t>
            </a:r>
            <a:r>
              <a:rPr lang="en-US" dirty="0"/>
              <a:t>, then an </a:t>
            </a:r>
            <a:r>
              <a:rPr lang="en-US" b="1" dirty="0"/>
              <a:t>ADC</a:t>
            </a:r>
            <a:r>
              <a:rPr lang="en-US" dirty="0"/>
              <a:t> turns it into a </a:t>
            </a:r>
            <a:r>
              <a:rPr lang="en-US" b="1" dirty="0"/>
              <a:t>number</a:t>
            </a:r>
            <a:r>
              <a:rPr lang="en-US" dirty="0"/>
              <a:t> (the pixel value).</a:t>
            </a:r>
          </a:p>
          <a:p>
            <a:endParaRPr lang="en-US" dirty="0"/>
          </a:p>
        </p:txBody>
      </p:sp>
    </p:spTree>
    <p:extLst>
      <p:ext uri="{BB962C8B-B14F-4D97-AF65-F5344CB8AC3E}">
        <p14:creationId xmlns:p14="http://schemas.microsoft.com/office/powerpoint/2010/main" val="662849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ECD5-59F4-335F-3341-AEDF6DD14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7F1FDA-C789-F899-D20C-BA8E3C369206}"/>
              </a:ext>
            </a:extLst>
          </p:cNvPr>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5D3EB73-70F8-3608-C372-A36CF85BCE7C}"/>
              </a:ext>
            </a:extLst>
          </p:cNvPr>
          <p:cNvSpPr>
            <a:spLocks noGrp="1"/>
          </p:cNvSpPr>
          <p:nvPr>
            <p:ph type="body" idx="1"/>
          </p:nvPr>
        </p:nvSpPr>
        <p:spPr>
          <a:xfrm>
            <a:off x="685800" y="4400550"/>
            <a:ext cx="5486400" cy="3600450"/>
          </a:xfrm>
          <a:prstGeom prst="rect">
            <a:avLst/>
          </a:prstGeom>
        </p:spPr>
        <p:txBody>
          <a:bodyPr/>
          <a:lstStyle/>
          <a:p>
            <a:r>
              <a:rPr lang="en-US" b="1" dirty="0"/>
              <a:t>Photons arrive</a:t>
            </a:r>
            <a:r>
              <a:rPr lang="en-US" dirty="0"/>
              <a:t> at a pixel cell’s photodiode.</a:t>
            </a:r>
          </a:p>
          <a:p>
            <a:r>
              <a:rPr lang="en-US" dirty="0"/>
              <a:t>The photodiode </a:t>
            </a:r>
            <a:r>
              <a:rPr lang="en-US" b="1" dirty="0"/>
              <a:t>converts photons → electrons</a:t>
            </a:r>
            <a:r>
              <a:rPr lang="en-US" dirty="0"/>
              <a:t> (charge) and </a:t>
            </a:r>
            <a:r>
              <a:rPr lang="en-US" b="1" dirty="0"/>
              <a:t>accumulates</a:t>
            </a:r>
            <a:r>
              <a:rPr lang="en-US" dirty="0"/>
              <a:t> them during the exposure (</a:t>
            </a:r>
            <a:r>
              <a:rPr lang="en-US" b="1" dirty="0"/>
              <a:t>the “bucket” idea</a:t>
            </a:r>
            <a:r>
              <a:rPr lang="en-US" dirty="0"/>
              <a:t>).</a:t>
            </a:r>
          </a:p>
          <a:p>
            <a:r>
              <a:rPr lang="en-US" dirty="0"/>
              <a:t>After exposure, electronics </a:t>
            </a:r>
            <a:r>
              <a:rPr lang="en-US" b="1" dirty="0"/>
              <a:t>measure the accumulated charge</a:t>
            </a:r>
            <a:r>
              <a:rPr lang="en-US" dirty="0"/>
              <a:t> (like a light meter reading), convert it to a </a:t>
            </a:r>
            <a:r>
              <a:rPr lang="en-US" b="1" dirty="0"/>
              <a:t>voltage</a:t>
            </a:r>
            <a:r>
              <a:rPr lang="en-US" dirty="0"/>
              <a:t>, then an </a:t>
            </a:r>
            <a:r>
              <a:rPr lang="en-US" b="1" dirty="0"/>
              <a:t>ADC</a:t>
            </a:r>
            <a:r>
              <a:rPr lang="en-US" dirty="0"/>
              <a:t> turns it into a </a:t>
            </a:r>
            <a:r>
              <a:rPr lang="en-US" b="1" dirty="0"/>
              <a:t>number</a:t>
            </a:r>
            <a:r>
              <a:rPr lang="en-US" dirty="0"/>
              <a:t> (the pixel value).</a:t>
            </a:r>
          </a:p>
          <a:p>
            <a:endParaRPr lang="en-US" dirty="0"/>
          </a:p>
        </p:txBody>
      </p:sp>
    </p:spTree>
    <p:extLst>
      <p:ext uri="{BB962C8B-B14F-4D97-AF65-F5344CB8AC3E}">
        <p14:creationId xmlns:p14="http://schemas.microsoft.com/office/powerpoint/2010/main" val="252247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we find edges, corners, and blobs, we </a:t>
            </a:r>
            <a:r>
              <a:rPr lang="en-US" b="1" dirty="0"/>
              <a:t>group</a:t>
            </a:r>
            <a:r>
              <a:rPr lang="en-US" dirty="0"/>
              <a:t> them into small regions and write a quick </a:t>
            </a:r>
            <a:r>
              <a:rPr lang="en-US" b="1" dirty="0"/>
              <a:t>description</a:t>
            </a:r>
            <a:r>
              <a:rPr lang="en-US" dirty="0"/>
              <a:t> of each. From these, we make </a:t>
            </a:r>
            <a:r>
              <a:rPr lang="en-US" b="1" dirty="0"/>
              <a:t>guesses</a:t>
            </a:r>
            <a:r>
              <a:rPr lang="en-US" dirty="0"/>
              <a:t> about parts and objects, then </a:t>
            </a:r>
            <a:r>
              <a:rPr lang="en-US" b="1" dirty="0"/>
              <a:t>search</a:t>
            </a:r>
            <a:r>
              <a:rPr lang="en-US" dirty="0"/>
              <a:t> across positions and sizes so small and large objects are treated fairly. We </a:t>
            </a:r>
            <a:r>
              <a:rPr lang="en-US" b="1" dirty="0"/>
              <a:t>combine clues</a:t>
            </a:r>
            <a:r>
              <a:rPr lang="en-US" dirty="0"/>
              <a:t>—shapes, colors, and how parts line up—and keep only confident results while removing duplicates. Finally, we </a:t>
            </a:r>
            <a:r>
              <a:rPr lang="en-US" b="1" dirty="0"/>
              <a:t>check ourselves</a:t>
            </a:r>
            <a:r>
              <a:rPr lang="en-US" dirty="0"/>
              <a:t> by counting correct finds and mistakes. That’s the core idea of classic computer vision before deep learning—and the same logic (propose, score, refine) keeps showing up even in modern systems.”</a:t>
            </a:r>
          </a:p>
          <a:p>
            <a:endParaRPr lang="en-US" dirty="0"/>
          </a:p>
        </p:txBody>
      </p:sp>
    </p:spTree>
    <p:extLst>
      <p:ext uri="{BB962C8B-B14F-4D97-AF65-F5344CB8AC3E}">
        <p14:creationId xmlns:p14="http://schemas.microsoft.com/office/powerpoint/2010/main" val="2424806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BC3C3-E242-E7F1-2A04-E0905CFA0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ADE47-38EC-7DCE-51A9-E18C4B438387}"/>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E7AEA8C-2BD9-DFD2-B805-6A6B24BDA7D3}"/>
              </a:ext>
            </a:extLst>
          </p:cNvPr>
          <p:cNvSpPr>
            <a:spLocks noGrp="1"/>
          </p:cNvSpPr>
          <p:nvPr>
            <p:ph type="body" sz="quarter" idx="3"/>
          </p:nvPr>
        </p:nvSpPr>
        <p:spPr/>
        <p:txBody>
          <a:bodyPr/>
          <a:lstStyle/>
          <a:p>
            <a:r>
              <a:t>Before the brain sees anything, the retina extracts contrasts and edges. Ganglion cells respond to differences, not absolute brightness. That’s why edges and changes pop out—and why many illusions target contrast assumptions.</a:t>
            </a:r>
          </a:p>
        </p:txBody>
      </p:sp>
      <p:sp>
        <p:nvSpPr>
          <p:cNvPr id="4" name="Slide Number Placeholder 3">
            <a:extLst>
              <a:ext uri="{FF2B5EF4-FFF2-40B4-BE49-F238E27FC236}">
                <a16:creationId xmlns:a16="http://schemas.microsoft.com/office/drawing/2014/main" id="{F4E40B65-3C73-92A7-CC24-4268B434221E}"/>
              </a:ext>
            </a:extLst>
          </p:cNvPr>
          <p:cNvSpPr>
            <a:spLocks noGrp="1"/>
          </p:cNvSpPr>
          <p:nvPr>
            <p:ph type="sldNum" sz="quarter" idx="5"/>
          </p:nvPr>
        </p:nvSpPr>
        <p:spPr/>
      </p:sp>
    </p:spTree>
    <p:extLst>
      <p:ext uri="{BB962C8B-B14F-4D97-AF65-F5344CB8AC3E}">
        <p14:creationId xmlns:p14="http://schemas.microsoft.com/office/powerpoint/2010/main" val="1713554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b="1" dirty="0"/>
              <a:t>Amacrine cells = editors.</a:t>
            </a:r>
            <a:br>
              <a:rPr lang="en-US" dirty="0"/>
            </a:br>
            <a:r>
              <a:rPr lang="en-US" dirty="0"/>
              <a:t>They stay inside the retina and </a:t>
            </a:r>
            <a:r>
              <a:rPr lang="en-US" i="1" dirty="0"/>
              <a:t>tune</a:t>
            </a:r>
            <a:r>
              <a:rPr lang="en-US" dirty="0"/>
              <a:t> the message: sharpen “on vs. off,” emphasize motion, and shape timing. They don’t send signals out of the eye—they just refine them.</a:t>
            </a:r>
          </a:p>
          <a:p>
            <a:r>
              <a:rPr lang="en-US" b="1" dirty="0"/>
              <a:t>Ganglion cells = messengers.</a:t>
            </a:r>
            <a:br>
              <a:rPr lang="en-US" dirty="0"/>
            </a:br>
            <a:r>
              <a:rPr lang="en-US" dirty="0"/>
              <a:t>They </a:t>
            </a:r>
            <a:r>
              <a:rPr lang="en-US" i="1" dirty="0"/>
              <a:t>send</a:t>
            </a:r>
            <a:r>
              <a:rPr lang="en-US" dirty="0"/>
              <a:t> the final, edited message to the brain. Their long fibers bundle together as the </a:t>
            </a:r>
            <a:r>
              <a:rPr lang="en-US" b="1" dirty="0"/>
              <a:t>optic nerve</a:t>
            </a:r>
            <a:r>
              <a:rPr lang="en-US" dirty="0"/>
              <a:t> and report features like edges, color, and motion.</a:t>
            </a:r>
          </a:p>
          <a:p>
            <a:r>
              <a:rPr lang="en-US" b="1" dirty="0"/>
              <a:t>One-liner:</a:t>
            </a:r>
            <a:r>
              <a:rPr lang="en-US" dirty="0"/>
              <a:t> amacrine cells </a:t>
            </a:r>
            <a:r>
              <a:rPr lang="en-US" b="1" dirty="0"/>
              <a:t>tune</a:t>
            </a:r>
            <a:r>
              <a:rPr lang="en-US" dirty="0"/>
              <a:t>, ganglion cells </a:t>
            </a:r>
            <a:r>
              <a:rPr lang="en-US" b="1" dirty="0"/>
              <a:t>transmit</a:t>
            </a:r>
            <a:r>
              <a:rPr lang="en-US" dirty="0"/>
              <a:t>.</a:t>
            </a:r>
          </a:p>
          <a:p>
            <a:r>
              <a:rPr lang="en-US" b="1" dirty="0"/>
              <a:t>Quick analogy:</a:t>
            </a:r>
            <a:r>
              <a:rPr lang="en-US" dirty="0"/>
              <a:t> like a newsroom—</a:t>
            </a:r>
            <a:r>
              <a:rPr lang="en-US" b="1" dirty="0"/>
              <a:t>amacrines</a:t>
            </a:r>
            <a:r>
              <a:rPr lang="en-US" dirty="0"/>
              <a:t> are the copy editors who polish the story; </a:t>
            </a:r>
            <a:r>
              <a:rPr lang="en-US" b="1" dirty="0"/>
              <a:t>ganglion cells</a:t>
            </a:r>
            <a:r>
              <a:rPr lang="en-US" dirty="0"/>
              <a:t> are the reporters who file the story to the brain.</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C05F5-7523-3B2B-4588-32B30F45F5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7A946-547D-521D-24FF-43353DA8287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5E66E13-56FD-969B-FA35-1D51A705F8CC}"/>
              </a:ext>
            </a:extLst>
          </p:cNvPr>
          <p:cNvSpPr>
            <a:spLocks noGrp="1"/>
          </p:cNvSpPr>
          <p:nvPr>
            <p:ph type="body" sz="quarter" idx="3"/>
          </p:nvPr>
        </p:nvSpPr>
        <p:spPr/>
        <p:txBody>
          <a:bodyPr/>
          <a:lstStyle/>
          <a:p>
            <a:r>
              <a:t>Before the brain sees anything, the retina extracts contrasts and edges. Ganglion cells respond to differences, not absolute brightness. That’s why edges and changes pop out—and why many illusions target contrast assumptions.</a:t>
            </a:r>
          </a:p>
        </p:txBody>
      </p:sp>
      <p:sp>
        <p:nvSpPr>
          <p:cNvPr id="4" name="Slide Number Placeholder 3">
            <a:extLst>
              <a:ext uri="{FF2B5EF4-FFF2-40B4-BE49-F238E27FC236}">
                <a16:creationId xmlns:a16="http://schemas.microsoft.com/office/drawing/2014/main" id="{F8256649-FBB2-C73D-5BBB-4E2A4A1A9736}"/>
              </a:ext>
            </a:extLst>
          </p:cNvPr>
          <p:cNvSpPr>
            <a:spLocks noGrp="1"/>
          </p:cNvSpPr>
          <p:nvPr>
            <p:ph type="sldNum" sz="quarter" idx="5"/>
          </p:nvPr>
        </p:nvSpPr>
        <p:spPr/>
      </p:sp>
    </p:spTree>
    <p:extLst>
      <p:ext uri="{BB962C8B-B14F-4D97-AF65-F5344CB8AC3E}">
        <p14:creationId xmlns:p14="http://schemas.microsoft.com/office/powerpoint/2010/main" val="3633366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599CC-0DD8-13FA-41F2-5CC68B8F3D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8E487-E83D-14EC-927C-00BFCB2401E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D644E73-232C-7B8D-9A5C-A45DD74695AC}"/>
              </a:ext>
            </a:extLst>
          </p:cNvPr>
          <p:cNvSpPr>
            <a:spLocks noGrp="1"/>
          </p:cNvSpPr>
          <p:nvPr>
            <p:ph type="body" sz="quarter" idx="3"/>
          </p:nvPr>
        </p:nvSpPr>
        <p:spPr/>
        <p:txBody>
          <a:bodyPr/>
          <a:lstStyle/>
          <a:p>
            <a:r>
              <a:rPr lang="en-US" dirty="0"/>
              <a:t>Fundus photograph of the retina including the macula (dark spot in the middle) and optic nerve (light circle to the left)</a:t>
            </a:r>
            <a:endParaRPr dirty="0"/>
          </a:p>
        </p:txBody>
      </p:sp>
      <p:sp>
        <p:nvSpPr>
          <p:cNvPr id="4" name="Slide Number Placeholder 3">
            <a:extLst>
              <a:ext uri="{FF2B5EF4-FFF2-40B4-BE49-F238E27FC236}">
                <a16:creationId xmlns:a16="http://schemas.microsoft.com/office/drawing/2014/main" id="{CE5CC7F7-96E2-677D-002C-BB3612BB3744}"/>
              </a:ext>
            </a:extLst>
          </p:cNvPr>
          <p:cNvSpPr>
            <a:spLocks noGrp="1"/>
          </p:cNvSpPr>
          <p:nvPr>
            <p:ph type="sldNum" sz="quarter" idx="5"/>
          </p:nvPr>
        </p:nvSpPr>
        <p:spPr/>
      </p:sp>
    </p:spTree>
    <p:extLst>
      <p:ext uri="{BB962C8B-B14F-4D97-AF65-F5344CB8AC3E}">
        <p14:creationId xmlns:p14="http://schemas.microsoft.com/office/powerpoint/2010/main" val="226638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1D7-CD5B-9B16-9B6B-B8B8C5E432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2E0ED-C01E-0A2E-039C-6DF32641C71B}"/>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62DC80A-AE20-D6CD-84BA-82A86DB6F630}"/>
              </a:ext>
            </a:extLst>
          </p:cNvPr>
          <p:cNvSpPr>
            <a:spLocks noGrp="1"/>
          </p:cNvSpPr>
          <p:nvPr>
            <p:ph type="body" sz="quarter" idx="3"/>
          </p:nvPr>
        </p:nvSpPr>
        <p:spPr/>
        <p:txBody>
          <a:bodyPr/>
          <a:lstStyle/>
          <a:p>
            <a:r>
              <a:t>V1 neurons act like oriented edge detectors at different scales—very much like applying banks of filters. The layout preserves the image’s geometry (retinotopy), enabling the brain to build contours and shapes.</a:t>
            </a:r>
          </a:p>
        </p:txBody>
      </p:sp>
      <p:sp>
        <p:nvSpPr>
          <p:cNvPr id="4" name="Slide Number Placeholder 3">
            <a:extLst>
              <a:ext uri="{FF2B5EF4-FFF2-40B4-BE49-F238E27FC236}">
                <a16:creationId xmlns:a16="http://schemas.microsoft.com/office/drawing/2014/main" id="{3603EC4F-DD5E-D553-78E6-3F4B9B48AE3C}"/>
              </a:ext>
            </a:extLst>
          </p:cNvPr>
          <p:cNvSpPr>
            <a:spLocks noGrp="1"/>
          </p:cNvSpPr>
          <p:nvPr>
            <p:ph type="sldNum" sz="quarter" idx="5"/>
          </p:nvPr>
        </p:nvSpPr>
        <p:spPr/>
      </p:sp>
    </p:spTree>
    <p:extLst>
      <p:ext uri="{BB962C8B-B14F-4D97-AF65-F5344CB8AC3E}">
        <p14:creationId xmlns:p14="http://schemas.microsoft.com/office/powerpoint/2010/main" val="816874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The brain builds a picture in layers. It makes a quick first guess, then uses attention and what you expect to see to refine it. Because info moves both up and down, context can change what you perceive.”</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V1 neurons act like oriented edge detectors at different scales—very much like applying banks of filters. The layout preserves the image’s geometry (retinotopy), enabling the brain to build contours and shapes.</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C71CC-942B-79C2-30A4-E610230404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6A0C5-BB53-202A-89E0-0D264385F89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BE46EE3-C20E-5738-55B6-67A396E5CBA2}"/>
              </a:ext>
            </a:extLst>
          </p:cNvPr>
          <p:cNvSpPr>
            <a:spLocks noGrp="1"/>
          </p:cNvSpPr>
          <p:nvPr>
            <p:ph type="body" sz="quarter" idx="3"/>
          </p:nvPr>
        </p:nvSpPr>
        <p:spPr/>
        <p:txBody>
          <a:bodyPr/>
          <a:lstStyle/>
          <a:p>
            <a:r>
              <a:t>V1 neurons act like oriented edge detectors at different scales—very much like applying banks of filters. The layout preserves the image’s geometry (retinotopy), enabling the brain to build contours and shapes.</a:t>
            </a:r>
          </a:p>
        </p:txBody>
      </p:sp>
      <p:sp>
        <p:nvSpPr>
          <p:cNvPr id="4" name="Slide Number Placeholder 3">
            <a:extLst>
              <a:ext uri="{FF2B5EF4-FFF2-40B4-BE49-F238E27FC236}">
                <a16:creationId xmlns:a16="http://schemas.microsoft.com/office/drawing/2014/main" id="{B36D7E79-CE5D-B6C2-198E-5F9393A1DCA3}"/>
              </a:ext>
            </a:extLst>
          </p:cNvPr>
          <p:cNvSpPr>
            <a:spLocks noGrp="1"/>
          </p:cNvSpPr>
          <p:nvPr>
            <p:ph type="sldNum" sz="quarter" idx="5"/>
          </p:nvPr>
        </p:nvSpPr>
        <p:spPr/>
      </p:sp>
    </p:spTree>
    <p:extLst>
      <p:ext uri="{BB962C8B-B14F-4D97-AF65-F5344CB8AC3E}">
        <p14:creationId xmlns:p14="http://schemas.microsoft.com/office/powerpoint/2010/main" val="219164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4D9D2-CD78-614E-6525-61CC006C6F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676D5-E6B7-F08B-C504-8FE146F739B4}"/>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B91698E-1F2C-FD6F-4A89-178AEF65D21A}"/>
              </a:ext>
            </a:extLst>
          </p:cNvPr>
          <p:cNvSpPr>
            <a:spLocks noGrp="1"/>
          </p:cNvSpPr>
          <p:nvPr>
            <p:ph type="body" sz="quarter" idx="3"/>
          </p:nvPr>
        </p:nvSpPr>
        <p:spPr/>
        <p:txBody>
          <a:bodyPr/>
          <a:lstStyle/>
          <a:p>
            <a:endParaRPr lang="en-US" dirty="0"/>
          </a:p>
        </p:txBody>
      </p:sp>
      <p:sp>
        <p:nvSpPr>
          <p:cNvPr id="4" name="Slide Number Placeholder 3">
            <a:extLst>
              <a:ext uri="{FF2B5EF4-FFF2-40B4-BE49-F238E27FC236}">
                <a16:creationId xmlns:a16="http://schemas.microsoft.com/office/drawing/2014/main" id="{0C707591-AA17-8D10-1150-81709DBEC441}"/>
              </a:ext>
            </a:extLst>
          </p:cNvPr>
          <p:cNvSpPr>
            <a:spLocks noGrp="1"/>
          </p:cNvSpPr>
          <p:nvPr>
            <p:ph type="sldNum" sz="quarter" idx="5"/>
          </p:nvPr>
        </p:nvSpPr>
        <p:spPr/>
      </p:sp>
    </p:spTree>
    <p:extLst>
      <p:ext uri="{BB962C8B-B14F-4D97-AF65-F5344CB8AC3E}">
        <p14:creationId xmlns:p14="http://schemas.microsoft.com/office/powerpoint/2010/main" val="4264618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0C3CB-C871-940E-8C28-D4553AA09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794BB6-28E8-E297-F01E-07059482B1D9}"/>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1A77646-7AA8-4D36-B4BF-D59C97D54029}"/>
              </a:ext>
            </a:extLst>
          </p:cNvPr>
          <p:cNvSpPr>
            <a:spLocks noGrp="1"/>
          </p:cNvSpPr>
          <p:nvPr>
            <p:ph type="body" sz="quarter" idx="3"/>
          </p:nvPr>
        </p:nvSpPr>
        <p:spPr/>
        <p:txBody>
          <a:bodyPr/>
          <a:lstStyle/>
          <a:p>
            <a:endParaRPr lang="en-US" dirty="0"/>
          </a:p>
        </p:txBody>
      </p:sp>
      <p:sp>
        <p:nvSpPr>
          <p:cNvPr id="4" name="Slide Number Placeholder 3">
            <a:extLst>
              <a:ext uri="{FF2B5EF4-FFF2-40B4-BE49-F238E27FC236}">
                <a16:creationId xmlns:a16="http://schemas.microsoft.com/office/drawing/2014/main" id="{FE596926-4020-C8FE-2817-3F279C8FF820}"/>
              </a:ext>
            </a:extLst>
          </p:cNvPr>
          <p:cNvSpPr>
            <a:spLocks noGrp="1"/>
          </p:cNvSpPr>
          <p:nvPr>
            <p:ph type="sldNum" sz="quarter" idx="5"/>
          </p:nvPr>
        </p:nvSpPr>
        <p:spPr/>
      </p:sp>
    </p:spTree>
    <p:extLst>
      <p:ext uri="{BB962C8B-B14F-4D97-AF65-F5344CB8AC3E}">
        <p14:creationId xmlns:p14="http://schemas.microsoft.com/office/powerpoint/2010/main" val="2782879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22727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88020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45252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568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88993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60091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9/21/2025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80280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9/21/2025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1147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2379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27758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26878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9/21/2025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513406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2k8fHR9jKVM?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tEbF9Jpp7E0?start=39&amp;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9B72-57C1-A7BC-80EC-38E2CF8F7113}"/>
              </a:ext>
            </a:extLst>
          </p:cNvPr>
          <p:cNvSpPr>
            <a:spLocks noGrp="1"/>
          </p:cNvSpPr>
          <p:nvPr>
            <p:ph type="ctrTitle"/>
          </p:nvPr>
        </p:nvSpPr>
        <p:spPr/>
        <p:txBody>
          <a:bodyPr/>
          <a:lstStyle/>
          <a:p>
            <a:r>
              <a:rPr lang="en-US" dirty="0"/>
              <a:t>Human Vision and Computer Vision</a:t>
            </a:r>
          </a:p>
        </p:txBody>
      </p:sp>
      <p:sp>
        <p:nvSpPr>
          <p:cNvPr id="3" name="Subtitle 2">
            <a:extLst>
              <a:ext uri="{FF2B5EF4-FFF2-40B4-BE49-F238E27FC236}">
                <a16:creationId xmlns:a16="http://schemas.microsoft.com/office/drawing/2014/main" id="{E2EBB363-F35E-1241-CAA0-BA063F8C8D8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01457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F6C5D-B69C-6403-F3ED-AECAA2A1E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2F066A-7035-3D9F-FC4D-C15D21C6D733}"/>
              </a:ext>
            </a:extLst>
          </p:cNvPr>
          <p:cNvSpPr>
            <a:spLocks noGrp="1"/>
          </p:cNvSpPr>
          <p:nvPr>
            <p:ph type="title"/>
          </p:nvPr>
        </p:nvSpPr>
        <p:spPr>
          <a:xfrm>
            <a:off x="253201" y="162421"/>
            <a:ext cx="7886700" cy="1325563"/>
          </a:xfrm>
        </p:spPr>
        <p:txBody>
          <a:bodyPr/>
          <a:lstStyle/>
          <a:p>
            <a:r>
              <a:rPr lang="en-US" dirty="0"/>
              <a:t>Edges – First Visual Cortex</a:t>
            </a:r>
            <a:endParaRPr dirty="0"/>
          </a:p>
        </p:txBody>
      </p:sp>
      <p:pic>
        <p:nvPicPr>
          <p:cNvPr id="6" name="Picture 5">
            <a:extLst>
              <a:ext uri="{FF2B5EF4-FFF2-40B4-BE49-F238E27FC236}">
                <a16:creationId xmlns:a16="http://schemas.microsoft.com/office/drawing/2014/main" id="{73CAA0CD-9BD7-A40C-2DF8-D06A513D79CC}"/>
              </a:ext>
            </a:extLst>
          </p:cNvPr>
          <p:cNvPicPr>
            <a:picLocks noChangeAspect="1"/>
          </p:cNvPicPr>
          <p:nvPr/>
        </p:nvPicPr>
        <p:blipFill>
          <a:blip r:embed="rId3"/>
          <a:stretch>
            <a:fillRect/>
          </a:stretch>
        </p:blipFill>
        <p:spPr>
          <a:xfrm>
            <a:off x="1381204" y="1487984"/>
            <a:ext cx="6758697" cy="4927220"/>
          </a:xfrm>
          <a:prstGeom prst="rect">
            <a:avLst/>
          </a:prstGeom>
        </p:spPr>
      </p:pic>
    </p:spTree>
    <p:extLst>
      <p:ext uri="{BB962C8B-B14F-4D97-AF65-F5344CB8AC3E}">
        <p14:creationId xmlns:p14="http://schemas.microsoft.com/office/powerpoint/2010/main" val="115634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EC9AD-74B1-FDE0-9E56-840F725637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58E65-CEB7-240C-3C1A-D274A871B9C9}"/>
              </a:ext>
            </a:extLst>
          </p:cNvPr>
          <p:cNvSpPr>
            <a:spLocks noGrp="1"/>
          </p:cNvSpPr>
          <p:nvPr>
            <p:ph type="title"/>
          </p:nvPr>
        </p:nvSpPr>
        <p:spPr>
          <a:xfrm>
            <a:off x="253201" y="162421"/>
            <a:ext cx="8485072" cy="1325563"/>
          </a:xfrm>
        </p:spPr>
        <p:txBody>
          <a:bodyPr/>
          <a:lstStyle/>
          <a:p>
            <a:r>
              <a:rPr lang="en-US" dirty="0"/>
              <a:t>Parts – The Ventral/“What” Pathway</a:t>
            </a:r>
            <a:endParaRPr dirty="0"/>
          </a:p>
        </p:txBody>
      </p:sp>
      <p:sp>
        <p:nvSpPr>
          <p:cNvPr id="3" name="Content Placeholder 2">
            <a:extLst>
              <a:ext uri="{FF2B5EF4-FFF2-40B4-BE49-F238E27FC236}">
                <a16:creationId xmlns:a16="http://schemas.microsoft.com/office/drawing/2014/main" id="{FE92C75D-53E5-26F2-1B79-D850788C8E40}"/>
              </a:ext>
            </a:extLst>
          </p:cNvPr>
          <p:cNvSpPr>
            <a:spLocks noGrp="1"/>
          </p:cNvSpPr>
          <p:nvPr>
            <p:ph idx="1"/>
          </p:nvPr>
        </p:nvSpPr>
        <p:spPr>
          <a:xfrm>
            <a:off x="166450" y="1699931"/>
            <a:ext cx="4405550" cy="2769123"/>
          </a:xfrm>
        </p:spPr>
        <p:txBody>
          <a:bodyPr>
            <a:normAutofit/>
          </a:bodyPr>
          <a:lstStyle/>
          <a:p>
            <a:r>
              <a:rPr lang="en-US" b="1" dirty="0"/>
              <a:t>V2</a:t>
            </a:r>
            <a:r>
              <a:rPr lang="en-US" dirty="0"/>
              <a:t>, </a:t>
            </a:r>
            <a:r>
              <a:rPr lang="en-US" b="1" dirty="0"/>
              <a:t>V3</a:t>
            </a:r>
            <a:r>
              <a:rPr lang="en-US" dirty="0"/>
              <a:t>, </a:t>
            </a:r>
            <a:r>
              <a:rPr lang="en-US" b="1" dirty="0"/>
              <a:t>V4</a:t>
            </a:r>
            <a:r>
              <a:rPr lang="en-US" dirty="0"/>
              <a:t> (ventral stream) </a:t>
            </a:r>
            <a:r>
              <a:rPr lang="en-US" b="1" dirty="0"/>
              <a:t>and </a:t>
            </a:r>
            <a:r>
              <a:rPr lang="en-US" dirty="0"/>
              <a:t>lateral occipital complex</a:t>
            </a:r>
          </a:p>
          <a:p>
            <a:r>
              <a:rPr lang="en-US" b="1" dirty="0"/>
              <a:t>V2:</a:t>
            </a:r>
            <a:r>
              <a:rPr lang="en-US" dirty="0"/>
              <a:t> groups edges into </a:t>
            </a:r>
            <a:r>
              <a:rPr lang="en-US" b="1" dirty="0"/>
              <a:t>contours</a:t>
            </a:r>
          </a:p>
          <a:p>
            <a:endParaRPr lang="en-US" dirty="0"/>
          </a:p>
        </p:txBody>
      </p:sp>
      <p:pic>
        <p:nvPicPr>
          <p:cNvPr id="6" name="Graphic 5">
            <a:extLst>
              <a:ext uri="{FF2B5EF4-FFF2-40B4-BE49-F238E27FC236}">
                <a16:creationId xmlns:a16="http://schemas.microsoft.com/office/drawing/2014/main" id="{37492FD5-E8BB-CB7E-A473-E8A558FA13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7222" y="1544559"/>
            <a:ext cx="4711279" cy="3363228"/>
          </a:xfrm>
          <a:prstGeom prst="rect">
            <a:avLst/>
          </a:prstGeom>
        </p:spPr>
      </p:pic>
      <p:sp>
        <p:nvSpPr>
          <p:cNvPr id="7" name="TextBox 6">
            <a:extLst>
              <a:ext uri="{FF2B5EF4-FFF2-40B4-BE49-F238E27FC236}">
                <a16:creationId xmlns:a16="http://schemas.microsoft.com/office/drawing/2014/main" id="{4CE26CED-31C6-62F8-066F-985541789BA3}"/>
              </a:ext>
            </a:extLst>
          </p:cNvPr>
          <p:cNvSpPr txBox="1"/>
          <p:nvPr/>
        </p:nvSpPr>
        <p:spPr>
          <a:xfrm>
            <a:off x="4862669" y="5313441"/>
            <a:ext cx="1610798" cy="369332"/>
          </a:xfrm>
          <a:prstGeom prst="rect">
            <a:avLst/>
          </a:prstGeom>
          <a:noFill/>
        </p:spPr>
        <p:txBody>
          <a:bodyPr wrap="square" rtlCol="0">
            <a:spAutoFit/>
          </a:bodyPr>
          <a:lstStyle/>
          <a:p>
            <a:r>
              <a:rPr lang="en-US" b="1" dirty="0">
                <a:solidFill>
                  <a:srgbClr val="7030A0"/>
                </a:solidFill>
              </a:rPr>
              <a:t>Ventral Stream</a:t>
            </a:r>
          </a:p>
        </p:txBody>
      </p:sp>
      <p:cxnSp>
        <p:nvCxnSpPr>
          <p:cNvPr id="8" name="Straight Arrow Connector 7">
            <a:extLst>
              <a:ext uri="{FF2B5EF4-FFF2-40B4-BE49-F238E27FC236}">
                <a16:creationId xmlns:a16="http://schemas.microsoft.com/office/drawing/2014/main" id="{EF1C10EA-139D-2057-DC71-9DA5B3C80AC7}"/>
              </a:ext>
            </a:extLst>
          </p:cNvPr>
          <p:cNvCxnSpPr>
            <a:cxnSpLocks/>
          </p:cNvCxnSpPr>
          <p:nvPr/>
        </p:nvCxnSpPr>
        <p:spPr>
          <a:xfrm flipV="1">
            <a:off x="5777071" y="4586839"/>
            <a:ext cx="514728" cy="64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948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265F8-DAED-357B-F9CE-F9313027F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51064-D490-D12B-850C-7C9C18649D63}"/>
              </a:ext>
            </a:extLst>
          </p:cNvPr>
          <p:cNvSpPr>
            <a:spLocks noGrp="1"/>
          </p:cNvSpPr>
          <p:nvPr>
            <p:ph type="title"/>
          </p:nvPr>
        </p:nvSpPr>
        <p:spPr>
          <a:xfrm>
            <a:off x="253201" y="162421"/>
            <a:ext cx="8485072" cy="1325563"/>
          </a:xfrm>
        </p:spPr>
        <p:txBody>
          <a:bodyPr/>
          <a:lstStyle/>
          <a:p>
            <a:r>
              <a:rPr lang="en-US" dirty="0"/>
              <a:t>Parts – The Ventral/“What” Pathway</a:t>
            </a:r>
            <a:endParaRPr dirty="0"/>
          </a:p>
        </p:txBody>
      </p:sp>
      <p:sp>
        <p:nvSpPr>
          <p:cNvPr id="3" name="Content Placeholder 2">
            <a:extLst>
              <a:ext uri="{FF2B5EF4-FFF2-40B4-BE49-F238E27FC236}">
                <a16:creationId xmlns:a16="http://schemas.microsoft.com/office/drawing/2014/main" id="{AE9EC55E-DF7D-A93C-738D-1A0A605E2FCC}"/>
              </a:ext>
            </a:extLst>
          </p:cNvPr>
          <p:cNvSpPr>
            <a:spLocks noGrp="1"/>
          </p:cNvSpPr>
          <p:nvPr>
            <p:ph idx="1"/>
          </p:nvPr>
        </p:nvSpPr>
        <p:spPr>
          <a:xfrm>
            <a:off x="536830" y="1835313"/>
            <a:ext cx="7917814" cy="4351338"/>
          </a:xfrm>
        </p:spPr>
        <p:txBody>
          <a:bodyPr>
            <a:normAutofit/>
          </a:bodyPr>
          <a:lstStyle/>
          <a:p>
            <a:r>
              <a:rPr lang="en-US" b="1" dirty="0"/>
              <a:t>V4:</a:t>
            </a:r>
            <a:r>
              <a:rPr lang="en-US" dirty="0"/>
              <a:t> tuned to </a:t>
            </a:r>
            <a:r>
              <a:rPr lang="en-US" b="1" dirty="0"/>
              <a:t>curvature, corners, shape fragments</a:t>
            </a:r>
            <a:r>
              <a:rPr lang="en-US" dirty="0"/>
              <a:t>, and integrates </a:t>
            </a:r>
            <a:r>
              <a:rPr lang="en-US" b="1" dirty="0"/>
              <a:t>color/texture</a:t>
            </a:r>
            <a:r>
              <a:rPr lang="en-US" dirty="0"/>
              <a:t> into </a:t>
            </a:r>
            <a:r>
              <a:rPr lang="en-US" b="1" dirty="0"/>
              <a:t>surface patches</a:t>
            </a:r>
            <a:r>
              <a:rPr lang="en-US" dirty="0"/>
              <a:t>.</a:t>
            </a:r>
          </a:p>
          <a:p>
            <a:r>
              <a:rPr lang="en-US" dirty="0">
                <a:latin typeface="Arial" panose="020B0604020202020204" pitchFamily="34" charset="0"/>
                <a:cs typeface="Arial" panose="020B0604020202020204" pitchFamily="34" charset="0"/>
              </a:rPr>
              <a:t>Associated with storage of long-term memory</a:t>
            </a:r>
          </a:p>
          <a:p>
            <a:endParaRPr lang="en-US" dirty="0"/>
          </a:p>
        </p:txBody>
      </p:sp>
      <p:pic>
        <p:nvPicPr>
          <p:cNvPr id="4" name="Picture 3">
            <a:extLst>
              <a:ext uri="{FF2B5EF4-FFF2-40B4-BE49-F238E27FC236}">
                <a16:creationId xmlns:a16="http://schemas.microsoft.com/office/drawing/2014/main" id="{A101809F-FA6E-A1ED-3E98-595AF5C5D705}"/>
              </a:ext>
            </a:extLst>
          </p:cNvPr>
          <p:cNvPicPr>
            <a:picLocks noChangeAspect="1"/>
          </p:cNvPicPr>
          <p:nvPr/>
        </p:nvPicPr>
        <p:blipFill>
          <a:blip r:embed="rId3"/>
          <a:stretch>
            <a:fillRect/>
          </a:stretch>
        </p:blipFill>
        <p:spPr>
          <a:xfrm>
            <a:off x="1714857" y="3599199"/>
            <a:ext cx="5375170" cy="2847018"/>
          </a:xfrm>
          <a:prstGeom prst="rect">
            <a:avLst/>
          </a:prstGeom>
        </p:spPr>
      </p:pic>
    </p:spTree>
    <p:extLst>
      <p:ext uri="{BB962C8B-B14F-4D97-AF65-F5344CB8AC3E}">
        <p14:creationId xmlns:p14="http://schemas.microsoft.com/office/powerpoint/2010/main" val="402683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BEEA4-41C3-5F48-8DF1-EA2C437A6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70210-3D24-7779-5370-44CE40E59DDD}"/>
              </a:ext>
            </a:extLst>
          </p:cNvPr>
          <p:cNvSpPr>
            <a:spLocks noGrp="1"/>
          </p:cNvSpPr>
          <p:nvPr>
            <p:ph type="title"/>
          </p:nvPr>
        </p:nvSpPr>
        <p:spPr/>
        <p:txBody>
          <a:bodyPr/>
          <a:lstStyle/>
          <a:p>
            <a:r>
              <a:rPr lang="en-US" dirty="0"/>
              <a:t>The “Where/How” Pathway</a:t>
            </a:r>
          </a:p>
        </p:txBody>
      </p:sp>
      <p:sp>
        <p:nvSpPr>
          <p:cNvPr id="3" name="Content Placeholder 2">
            <a:extLst>
              <a:ext uri="{FF2B5EF4-FFF2-40B4-BE49-F238E27FC236}">
                <a16:creationId xmlns:a16="http://schemas.microsoft.com/office/drawing/2014/main" id="{B6AC16E5-D1E8-315B-EE0C-A104806DD110}"/>
              </a:ext>
            </a:extLst>
          </p:cNvPr>
          <p:cNvSpPr>
            <a:spLocks noGrp="1"/>
          </p:cNvSpPr>
          <p:nvPr>
            <p:ph idx="1"/>
          </p:nvPr>
        </p:nvSpPr>
        <p:spPr>
          <a:xfrm>
            <a:off x="48445" y="1680173"/>
            <a:ext cx="4608333" cy="4351338"/>
          </a:xfrm>
        </p:spPr>
        <p:txBody>
          <a:bodyPr>
            <a:normAutofit/>
          </a:bodyPr>
          <a:lstStyle/>
          <a:p>
            <a:r>
              <a:rPr lang="en-US" dirty="0">
                <a:latin typeface="Arial" panose="020B0604020202020204" pitchFamily="34" charset="0"/>
                <a:cs typeface="Arial" panose="020B0604020202020204" pitchFamily="34" charset="0"/>
              </a:rPr>
              <a:t>Dorsal Stream</a:t>
            </a:r>
          </a:p>
          <a:p>
            <a:pPr lvl="1"/>
            <a:r>
              <a:rPr lang="en-US" dirty="0">
                <a:latin typeface="Arial" panose="020B0604020202020204" pitchFamily="34" charset="0"/>
                <a:cs typeface="Arial" panose="020B0604020202020204" pitchFamily="34" charset="0"/>
              </a:rPr>
              <a:t>Dorsomedial area and middle temporal area (MT/V5) and to posterior parietal cortex </a:t>
            </a:r>
          </a:p>
          <a:p>
            <a:pPr lvl="1"/>
            <a:r>
              <a:rPr lang="en-US" dirty="0">
                <a:latin typeface="Arial" panose="020B0604020202020204" pitchFamily="34" charset="0"/>
                <a:cs typeface="Arial" panose="020B0604020202020204" pitchFamily="34" charset="0"/>
              </a:rPr>
              <a:t>Associated with motion, representation of object locations, and control of the eyes and arms, especially when visual information is used to guide reaching.</a:t>
            </a:r>
          </a:p>
          <a:p>
            <a:endParaRPr lang="en-US" dirty="0"/>
          </a:p>
        </p:txBody>
      </p:sp>
      <p:pic>
        <p:nvPicPr>
          <p:cNvPr id="5" name="Graphic 4">
            <a:extLst>
              <a:ext uri="{FF2B5EF4-FFF2-40B4-BE49-F238E27FC236}">
                <a16:creationId xmlns:a16="http://schemas.microsoft.com/office/drawing/2014/main" id="{1120FA41-EFBF-9660-9F44-2D406ED0D6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721" y="2319680"/>
            <a:ext cx="4711279" cy="3363228"/>
          </a:xfrm>
          <a:prstGeom prst="rect">
            <a:avLst/>
          </a:prstGeom>
        </p:spPr>
      </p:pic>
      <p:cxnSp>
        <p:nvCxnSpPr>
          <p:cNvPr id="7" name="Straight Arrow Connector 6">
            <a:extLst>
              <a:ext uri="{FF2B5EF4-FFF2-40B4-BE49-F238E27FC236}">
                <a16:creationId xmlns:a16="http://schemas.microsoft.com/office/drawing/2014/main" id="{837C69CF-0A17-057F-7AA2-CF1B0578075C}"/>
              </a:ext>
            </a:extLst>
          </p:cNvPr>
          <p:cNvCxnSpPr>
            <a:cxnSpLocks/>
          </p:cNvCxnSpPr>
          <p:nvPr/>
        </p:nvCxnSpPr>
        <p:spPr>
          <a:xfrm>
            <a:off x="7709951" y="2079105"/>
            <a:ext cx="259257" cy="658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A4EAFA0-8016-DC30-794A-E17CB27BBEB2}"/>
              </a:ext>
            </a:extLst>
          </p:cNvPr>
          <p:cNvSpPr txBox="1"/>
          <p:nvPr/>
        </p:nvSpPr>
        <p:spPr>
          <a:xfrm>
            <a:off x="6904552" y="1640959"/>
            <a:ext cx="1610798" cy="369332"/>
          </a:xfrm>
          <a:prstGeom prst="rect">
            <a:avLst/>
          </a:prstGeom>
          <a:noFill/>
        </p:spPr>
        <p:txBody>
          <a:bodyPr wrap="square" rtlCol="0">
            <a:spAutoFit/>
          </a:bodyPr>
          <a:lstStyle/>
          <a:p>
            <a:r>
              <a:rPr lang="en-US" b="1" dirty="0">
                <a:solidFill>
                  <a:schemeClr val="accent6"/>
                </a:solidFill>
              </a:rPr>
              <a:t>Dorsal Stream</a:t>
            </a:r>
          </a:p>
        </p:txBody>
      </p:sp>
      <p:sp>
        <p:nvSpPr>
          <p:cNvPr id="10" name="TextBox 9">
            <a:extLst>
              <a:ext uri="{FF2B5EF4-FFF2-40B4-BE49-F238E27FC236}">
                <a16:creationId xmlns:a16="http://schemas.microsoft.com/office/drawing/2014/main" id="{A4C1277F-69A1-1166-AA3B-10A19C3C7AC4}"/>
              </a:ext>
            </a:extLst>
          </p:cNvPr>
          <p:cNvSpPr txBox="1"/>
          <p:nvPr/>
        </p:nvSpPr>
        <p:spPr>
          <a:xfrm>
            <a:off x="48445" y="6382633"/>
            <a:ext cx="3651544" cy="400110"/>
          </a:xfrm>
          <a:prstGeom prst="rect">
            <a:avLst/>
          </a:prstGeom>
          <a:noFill/>
        </p:spPr>
        <p:txBody>
          <a:bodyPr wrap="square" rtlCol="0">
            <a:spAutoFit/>
          </a:bodyPr>
          <a:lstStyle/>
          <a:p>
            <a:r>
              <a:rPr lang="en-US" sz="1000" dirty="0"/>
              <a:t>By Selket - I (Selket) made this from File:Gray728.svg, CC BY-SA 3.0, https://commons.wikimedia.org/w/index.php?curid=1679336</a:t>
            </a:r>
          </a:p>
        </p:txBody>
      </p:sp>
    </p:spTree>
    <p:extLst>
      <p:ext uri="{BB962C8B-B14F-4D97-AF65-F5344CB8AC3E}">
        <p14:creationId xmlns:p14="http://schemas.microsoft.com/office/powerpoint/2010/main" val="1490471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BF540-7A41-F5CA-C2B8-C71EBDA01610}"/>
              </a:ext>
            </a:extLst>
          </p:cNvPr>
          <p:cNvSpPr>
            <a:spLocks noGrp="1"/>
          </p:cNvSpPr>
          <p:nvPr>
            <p:ph type="title"/>
          </p:nvPr>
        </p:nvSpPr>
        <p:spPr/>
        <p:txBody>
          <a:bodyPr/>
          <a:lstStyle/>
          <a:p>
            <a:r>
              <a:rPr lang="en-US" dirty="0"/>
              <a:t>Objects – Inferotemporal Cortex</a:t>
            </a:r>
          </a:p>
        </p:txBody>
      </p:sp>
      <p:sp>
        <p:nvSpPr>
          <p:cNvPr id="3" name="Content Placeholder 2">
            <a:extLst>
              <a:ext uri="{FF2B5EF4-FFF2-40B4-BE49-F238E27FC236}">
                <a16:creationId xmlns:a16="http://schemas.microsoft.com/office/drawing/2014/main" id="{071AFD1D-EF13-1915-656C-C899C0705F18}"/>
              </a:ext>
            </a:extLst>
          </p:cNvPr>
          <p:cNvSpPr>
            <a:spLocks noGrp="1"/>
          </p:cNvSpPr>
          <p:nvPr>
            <p:ph idx="1"/>
          </p:nvPr>
        </p:nvSpPr>
        <p:spPr>
          <a:xfrm>
            <a:off x="283479" y="1690689"/>
            <a:ext cx="4645803" cy="4351338"/>
          </a:xfrm>
        </p:spPr>
        <p:txBody>
          <a:bodyPr>
            <a:normAutofit lnSpcReduction="10000"/>
          </a:bodyPr>
          <a:lstStyle/>
          <a:p>
            <a:r>
              <a:rPr lang="en-US" dirty="0"/>
              <a:t>Specialized patches for recognizing faces, places and bodies </a:t>
            </a:r>
          </a:p>
          <a:p>
            <a:r>
              <a:rPr lang="en-US" dirty="0"/>
              <a:t>Build </a:t>
            </a:r>
            <a:r>
              <a:rPr lang="en-US" b="1" dirty="0"/>
              <a:t>object-centered representations</a:t>
            </a:r>
            <a:r>
              <a:rPr lang="en-US" dirty="0"/>
              <a:t> that are relatively </a:t>
            </a:r>
            <a:r>
              <a:rPr lang="en-US" b="1" dirty="0"/>
              <a:t>invariant to size, position, and viewpoint</a:t>
            </a:r>
            <a:r>
              <a:rPr lang="en-US" dirty="0"/>
              <a:t>.</a:t>
            </a:r>
          </a:p>
          <a:p>
            <a:r>
              <a:rPr lang="en-US" dirty="0"/>
              <a:t>Support </a:t>
            </a:r>
            <a:r>
              <a:rPr lang="en-US" b="1" dirty="0"/>
              <a:t>category membership</a:t>
            </a:r>
            <a:r>
              <a:rPr lang="en-US" dirty="0"/>
              <a:t> (“this is a dog”) and </a:t>
            </a:r>
            <a:r>
              <a:rPr lang="en-US" b="1" dirty="0"/>
              <a:t>individual identity</a:t>
            </a:r>
            <a:r>
              <a:rPr lang="en-US" dirty="0"/>
              <a:t> (this particular dog).</a:t>
            </a:r>
          </a:p>
          <a:p>
            <a:pPr marL="0" indent="0">
              <a:buNone/>
            </a:pPr>
            <a:endParaRPr lang="en-US" dirty="0"/>
          </a:p>
        </p:txBody>
      </p:sp>
      <p:pic>
        <p:nvPicPr>
          <p:cNvPr id="5" name="Picture 4">
            <a:extLst>
              <a:ext uri="{FF2B5EF4-FFF2-40B4-BE49-F238E27FC236}">
                <a16:creationId xmlns:a16="http://schemas.microsoft.com/office/drawing/2014/main" id="{AA7FA80A-079F-2A03-87CB-2935868DC677}"/>
              </a:ext>
            </a:extLst>
          </p:cNvPr>
          <p:cNvPicPr>
            <a:picLocks noChangeAspect="1"/>
          </p:cNvPicPr>
          <p:nvPr/>
        </p:nvPicPr>
        <p:blipFill>
          <a:blip r:embed="rId2"/>
          <a:stretch>
            <a:fillRect/>
          </a:stretch>
        </p:blipFill>
        <p:spPr>
          <a:xfrm>
            <a:off x="5014060" y="2064970"/>
            <a:ext cx="3950859" cy="2963144"/>
          </a:xfrm>
          <a:prstGeom prst="rect">
            <a:avLst/>
          </a:prstGeom>
        </p:spPr>
      </p:pic>
    </p:spTree>
    <p:extLst>
      <p:ext uri="{BB962C8B-B14F-4D97-AF65-F5344CB8AC3E}">
        <p14:creationId xmlns:p14="http://schemas.microsoft.com/office/powerpoint/2010/main" val="3515187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E513-5F2A-AE6B-2E28-E7222D3D7255}"/>
              </a:ext>
            </a:extLst>
          </p:cNvPr>
          <p:cNvSpPr>
            <a:spLocks noGrp="1"/>
          </p:cNvSpPr>
          <p:nvPr>
            <p:ph type="title"/>
          </p:nvPr>
        </p:nvSpPr>
        <p:spPr/>
        <p:txBody>
          <a:bodyPr/>
          <a:lstStyle/>
          <a:p>
            <a:r>
              <a:rPr lang="en-US" dirty="0"/>
              <a:t>It’s a Jigglypuff!</a:t>
            </a:r>
          </a:p>
        </p:txBody>
      </p:sp>
      <p:pic>
        <p:nvPicPr>
          <p:cNvPr id="11" name="Content Placeholder 10">
            <a:extLst>
              <a:ext uri="{FF2B5EF4-FFF2-40B4-BE49-F238E27FC236}">
                <a16:creationId xmlns:a16="http://schemas.microsoft.com/office/drawing/2014/main" id="{EC6C919E-9429-525D-27A2-D943AB7E446E}"/>
              </a:ext>
            </a:extLst>
          </p:cNvPr>
          <p:cNvPicPr>
            <a:picLocks noGrp="1" noChangeAspect="1"/>
          </p:cNvPicPr>
          <p:nvPr>
            <p:ph idx="1"/>
          </p:nvPr>
        </p:nvPicPr>
        <p:blipFill>
          <a:blip r:embed="rId2"/>
          <a:stretch>
            <a:fillRect/>
          </a:stretch>
        </p:blipFill>
        <p:spPr>
          <a:xfrm>
            <a:off x="628650" y="1842067"/>
            <a:ext cx="7886700" cy="4318454"/>
          </a:xfrm>
          <a:prstGeom prst="rect">
            <a:avLst/>
          </a:prstGeom>
        </p:spPr>
      </p:pic>
    </p:spTree>
    <p:extLst>
      <p:ext uri="{BB962C8B-B14F-4D97-AF65-F5344CB8AC3E}">
        <p14:creationId xmlns:p14="http://schemas.microsoft.com/office/powerpoint/2010/main" val="1022181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4351"/>
            <a:ext cx="7886700" cy="1325563"/>
          </a:xfrm>
        </p:spPr>
        <p:txBody>
          <a:bodyPr/>
          <a:lstStyle/>
          <a:p>
            <a:r>
              <a:rPr lang="en-US" dirty="0"/>
              <a:t>Optical illusions</a:t>
            </a:r>
            <a:endParaRPr dirty="0"/>
          </a:p>
        </p:txBody>
      </p:sp>
      <p:sp>
        <p:nvSpPr>
          <p:cNvPr id="3" name="Content Placeholder 2"/>
          <p:cNvSpPr>
            <a:spLocks noGrp="1"/>
          </p:cNvSpPr>
          <p:nvPr>
            <p:ph idx="1"/>
          </p:nvPr>
        </p:nvSpPr>
        <p:spPr>
          <a:xfrm>
            <a:off x="628650" y="1717792"/>
            <a:ext cx="7637284" cy="4351338"/>
          </a:xfrm>
        </p:spPr>
        <p:txBody>
          <a:bodyPr/>
          <a:lstStyle/>
          <a:p>
            <a:r>
              <a:rPr dirty="0"/>
              <a:t>Illusions show vision is inference, not a camera</a:t>
            </a:r>
          </a:p>
        </p:txBody>
      </p:sp>
      <p:pic>
        <p:nvPicPr>
          <p:cNvPr id="6" name="Picture 5" descr="A comparison of a ruler and a ruler&#10;&#10;AI-generated content may be incorrect.">
            <a:extLst>
              <a:ext uri="{FF2B5EF4-FFF2-40B4-BE49-F238E27FC236}">
                <a16:creationId xmlns:a16="http://schemas.microsoft.com/office/drawing/2014/main" id="{6C1385E1-D9F6-C537-D06D-1B5B9A4DD213}"/>
              </a:ext>
            </a:extLst>
          </p:cNvPr>
          <p:cNvPicPr>
            <a:picLocks noChangeAspect="1"/>
          </p:cNvPicPr>
          <p:nvPr/>
        </p:nvPicPr>
        <p:blipFill>
          <a:blip r:embed="rId3"/>
          <a:stretch>
            <a:fillRect/>
          </a:stretch>
        </p:blipFill>
        <p:spPr>
          <a:xfrm>
            <a:off x="1236255" y="2891254"/>
            <a:ext cx="6671490" cy="3285709"/>
          </a:xfrm>
          <a:prstGeom prst="rect">
            <a:avLst/>
          </a:prstGeom>
        </p:spPr>
      </p:pic>
      <p:sp>
        <p:nvSpPr>
          <p:cNvPr id="12" name="TextBox 11">
            <a:extLst>
              <a:ext uri="{FF2B5EF4-FFF2-40B4-BE49-F238E27FC236}">
                <a16:creationId xmlns:a16="http://schemas.microsoft.com/office/drawing/2014/main" id="{9C9207EC-57F9-A0AB-9257-38B9D072936C}"/>
              </a:ext>
            </a:extLst>
          </p:cNvPr>
          <p:cNvSpPr txBox="1"/>
          <p:nvPr/>
        </p:nvSpPr>
        <p:spPr>
          <a:xfrm>
            <a:off x="4814225" y="6291799"/>
            <a:ext cx="3701125" cy="400110"/>
          </a:xfrm>
          <a:prstGeom prst="rect">
            <a:avLst/>
          </a:prstGeom>
          <a:noFill/>
        </p:spPr>
        <p:txBody>
          <a:bodyPr wrap="square" rtlCol="0">
            <a:spAutoFit/>
          </a:bodyPr>
          <a:lstStyle/>
          <a:p>
            <a:r>
              <a:rPr lang="en-US" sz="1000" dirty="0"/>
              <a:t>By S-kay - Own work, Public Domain, https://commons.wikimedia.org/w/index.php?curid=8845534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D87A-949E-617F-255A-E6A8D8470AA7}"/>
              </a:ext>
            </a:extLst>
          </p:cNvPr>
          <p:cNvSpPr>
            <a:spLocks noGrp="1"/>
          </p:cNvSpPr>
          <p:nvPr>
            <p:ph type="title"/>
          </p:nvPr>
        </p:nvSpPr>
        <p:spPr/>
        <p:txBody>
          <a:bodyPr/>
          <a:lstStyle/>
          <a:p>
            <a:r>
              <a:rPr lang="en-US" dirty="0"/>
              <a:t>The McGurk Effect</a:t>
            </a:r>
          </a:p>
        </p:txBody>
      </p:sp>
      <p:pic>
        <p:nvPicPr>
          <p:cNvPr id="4" name="Online Media 3" title="McGurk effect - Auditory Illusion - BBC Horizon Clip">
            <a:hlinkClick r:id="" action="ppaction://media"/>
            <a:extLst>
              <a:ext uri="{FF2B5EF4-FFF2-40B4-BE49-F238E27FC236}">
                <a16:creationId xmlns:a16="http://schemas.microsoft.com/office/drawing/2014/main" id="{C319402E-7813-D763-2E23-83A23703AE55}"/>
              </a:ext>
            </a:extLst>
          </p:cNvPr>
          <p:cNvPicPr>
            <a:picLocks noGrp="1" noRot="1" noChangeAspect="1"/>
          </p:cNvPicPr>
          <p:nvPr>
            <p:ph idx="1"/>
            <a:videoFile r:link="rId1"/>
          </p:nvPr>
        </p:nvPicPr>
        <p:blipFill>
          <a:blip r:embed="rId3"/>
          <a:stretch>
            <a:fillRect/>
          </a:stretch>
        </p:blipFill>
        <p:spPr>
          <a:xfrm>
            <a:off x="720725" y="1825625"/>
            <a:ext cx="7702550" cy="4351338"/>
          </a:xfrm>
          <a:prstGeom prst="rect">
            <a:avLst/>
          </a:prstGeom>
        </p:spPr>
      </p:pic>
    </p:spTree>
    <p:extLst>
      <p:ext uri="{BB962C8B-B14F-4D97-AF65-F5344CB8AC3E}">
        <p14:creationId xmlns:p14="http://schemas.microsoft.com/office/powerpoint/2010/main" val="21944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48301-C191-A867-807F-B26111872B50}"/>
              </a:ext>
            </a:extLst>
          </p:cNvPr>
          <p:cNvSpPr>
            <a:spLocks noGrp="1"/>
          </p:cNvSpPr>
          <p:nvPr>
            <p:ph type="title"/>
          </p:nvPr>
        </p:nvSpPr>
        <p:spPr/>
        <p:txBody>
          <a:bodyPr/>
          <a:lstStyle/>
          <a:p>
            <a:r>
              <a:rPr lang="en-US" dirty="0"/>
              <a:t>Sensory Hallucination</a:t>
            </a:r>
          </a:p>
        </p:txBody>
      </p:sp>
      <p:pic>
        <p:nvPicPr>
          <p:cNvPr id="7" name="Online Media 6" title="80% of People Hear Sounds in This Gif. And You?">
            <a:hlinkClick r:id="" action="ppaction://media"/>
            <a:extLst>
              <a:ext uri="{FF2B5EF4-FFF2-40B4-BE49-F238E27FC236}">
                <a16:creationId xmlns:a16="http://schemas.microsoft.com/office/drawing/2014/main" id="{1F8252FE-82C9-AAED-8ED7-8DAFBA918456}"/>
              </a:ext>
            </a:extLst>
          </p:cNvPr>
          <p:cNvPicPr>
            <a:picLocks noGrp="1" noRot="1" noChangeAspect="1"/>
          </p:cNvPicPr>
          <p:nvPr>
            <p:ph idx="1"/>
            <a:videoFile r:link="rId1"/>
          </p:nvPr>
        </p:nvPicPr>
        <p:blipFill>
          <a:blip r:embed="rId3"/>
          <a:stretch>
            <a:fillRect/>
          </a:stretch>
        </p:blipFill>
        <p:spPr>
          <a:xfrm>
            <a:off x="720725" y="1825625"/>
            <a:ext cx="7702550" cy="4351338"/>
          </a:xfrm>
          <a:prstGeom prst="rect">
            <a:avLst/>
          </a:prstGeom>
        </p:spPr>
      </p:pic>
    </p:spTree>
    <p:extLst>
      <p:ext uri="{BB962C8B-B14F-4D97-AF65-F5344CB8AC3E}">
        <p14:creationId xmlns:p14="http://schemas.microsoft.com/office/powerpoint/2010/main" val="121803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9721-1626-98AB-016A-9B915D816B23}"/>
              </a:ext>
            </a:extLst>
          </p:cNvPr>
          <p:cNvSpPr>
            <a:spLocks noGrp="1"/>
          </p:cNvSpPr>
          <p:nvPr>
            <p:ph type="title"/>
          </p:nvPr>
        </p:nvSpPr>
        <p:spPr/>
        <p:txBody>
          <a:bodyPr/>
          <a:lstStyle/>
          <a:p>
            <a:r>
              <a:rPr lang="en-US" dirty="0"/>
              <a:t>Human vs. Computer Vision</a:t>
            </a:r>
          </a:p>
        </p:txBody>
      </p:sp>
      <p:pic>
        <p:nvPicPr>
          <p:cNvPr id="5" name="Content Placeholder 4">
            <a:extLst>
              <a:ext uri="{FF2B5EF4-FFF2-40B4-BE49-F238E27FC236}">
                <a16:creationId xmlns:a16="http://schemas.microsoft.com/office/drawing/2014/main" id="{99167CD9-9316-0FCD-EFD8-D81194BFD373}"/>
              </a:ext>
            </a:extLst>
          </p:cNvPr>
          <p:cNvPicPr>
            <a:picLocks noGrp="1" noChangeAspect="1"/>
          </p:cNvPicPr>
          <p:nvPr>
            <p:ph idx="1"/>
          </p:nvPr>
        </p:nvPicPr>
        <p:blipFill>
          <a:blip r:embed="rId2"/>
          <a:stretch>
            <a:fillRect/>
          </a:stretch>
        </p:blipFill>
        <p:spPr>
          <a:xfrm>
            <a:off x="628650" y="1773274"/>
            <a:ext cx="7886700" cy="3789922"/>
          </a:xfrm>
          <a:prstGeom prst="rect">
            <a:avLst/>
          </a:prstGeom>
        </p:spPr>
      </p:pic>
    </p:spTree>
    <p:extLst>
      <p:ext uri="{BB962C8B-B14F-4D97-AF65-F5344CB8AC3E}">
        <p14:creationId xmlns:p14="http://schemas.microsoft.com/office/powerpoint/2010/main" val="228777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0CBAC-CBF6-1036-C932-8672B84DA972}"/>
              </a:ext>
            </a:extLst>
          </p:cNvPr>
          <p:cNvSpPr>
            <a:spLocks noGrp="1"/>
          </p:cNvSpPr>
          <p:nvPr>
            <p:ph type="title"/>
          </p:nvPr>
        </p:nvSpPr>
        <p:spPr/>
        <p:txBody>
          <a:bodyPr/>
          <a:lstStyle/>
          <a:p>
            <a:r>
              <a:rPr lang="en-US" dirty="0"/>
              <a:t>Visual Processing</a:t>
            </a:r>
          </a:p>
        </p:txBody>
      </p:sp>
      <p:pic>
        <p:nvPicPr>
          <p:cNvPr id="5" name="Content Placeholder 4">
            <a:extLst>
              <a:ext uri="{FF2B5EF4-FFF2-40B4-BE49-F238E27FC236}">
                <a16:creationId xmlns:a16="http://schemas.microsoft.com/office/drawing/2014/main" id="{DCBCCF2B-76A4-CA23-CA82-0116A6E0E5C8}"/>
              </a:ext>
            </a:extLst>
          </p:cNvPr>
          <p:cNvPicPr>
            <a:picLocks noGrp="1" noChangeAspect="1"/>
          </p:cNvPicPr>
          <p:nvPr>
            <p:ph sz="half" idx="1"/>
          </p:nvPr>
        </p:nvPicPr>
        <p:blipFill>
          <a:blip r:embed="rId2"/>
          <a:stretch>
            <a:fillRect/>
          </a:stretch>
        </p:blipFill>
        <p:spPr>
          <a:xfrm>
            <a:off x="4716200" y="1825625"/>
            <a:ext cx="3886200" cy="3896346"/>
          </a:xfrm>
          <a:prstGeom prst="rect">
            <a:avLst/>
          </a:prstGeom>
        </p:spPr>
      </p:pic>
      <p:sp>
        <p:nvSpPr>
          <p:cNvPr id="6" name="Content Placeholder 5">
            <a:extLst>
              <a:ext uri="{FF2B5EF4-FFF2-40B4-BE49-F238E27FC236}">
                <a16:creationId xmlns:a16="http://schemas.microsoft.com/office/drawing/2014/main" id="{D6D5522D-359B-2F5D-EAD9-5C088745FCB0}"/>
              </a:ext>
            </a:extLst>
          </p:cNvPr>
          <p:cNvSpPr>
            <a:spLocks noGrp="1"/>
          </p:cNvSpPr>
          <p:nvPr>
            <p:ph sz="half" idx="2"/>
          </p:nvPr>
        </p:nvSpPr>
        <p:spPr>
          <a:xfrm>
            <a:off x="631299" y="1888799"/>
            <a:ext cx="3886200" cy="4351338"/>
          </a:xfrm>
        </p:spPr>
        <p:txBody>
          <a:bodyPr/>
          <a:lstStyle/>
          <a:p>
            <a:r>
              <a:rPr lang="en-US" dirty="0"/>
              <a:t>What is it?</a:t>
            </a:r>
          </a:p>
          <a:p>
            <a:r>
              <a:rPr lang="en-US" dirty="0"/>
              <a:t>Where is it?</a:t>
            </a:r>
          </a:p>
          <a:p>
            <a:r>
              <a:rPr lang="en-US" dirty="0"/>
              <a:t>Is it moving?</a:t>
            </a:r>
          </a:p>
          <a:p>
            <a:r>
              <a:rPr lang="en-US" dirty="0"/>
              <a:t>Have I seen it before?</a:t>
            </a:r>
          </a:p>
        </p:txBody>
      </p:sp>
    </p:spTree>
    <p:extLst>
      <p:ext uri="{BB962C8B-B14F-4D97-AF65-F5344CB8AC3E}">
        <p14:creationId xmlns:p14="http://schemas.microsoft.com/office/powerpoint/2010/main" val="578619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EE73B3-C405-9F8B-828D-20A23BE5DE82}"/>
              </a:ext>
            </a:extLst>
          </p:cNvPr>
          <p:cNvPicPr>
            <a:picLocks noChangeAspect="1"/>
          </p:cNvPicPr>
          <p:nvPr/>
        </p:nvPicPr>
        <p:blipFill>
          <a:blip r:embed="rId3"/>
          <a:stretch>
            <a:fillRect/>
          </a:stretch>
        </p:blipFill>
        <p:spPr>
          <a:xfrm>
            <a:off x="3174190" y="1916523"/>
            <a:ext cx="5886994" cy="4143009"/>
          </a:xfrm>
          <a:prstGeom prst="rect">
            <a:avLst/>
          </a:prstGeom>
        </p:spPr>
      </p:pic>
      <p:sp>
        <p:nvSpPr>
          <p:cNvPr id="2" name="Title 1">
            <a:extLst>
              <a:ext uri="{FF2B5EF4-FFF2-40B4-BE49-F238E27FC236}">
                <a16:creationId xmlns:a16="http://schemas.microsoft.com/office/drawing/2014/main" id="{29C42475-22D2-1017-7987-58352C6FF3EC}"/>
              </a:ext>
            </a:extLst>
          </p:cNvPr>
          <p:cNvSpPr>
            <a:spLocks noGrp="1"/>
          </p:cNvSpPr>
          <p:nvPr>
            <p:ph type="title"/>
          </p:nvPr>
        </p:nvSpPr>
        <p:spPr/>
        <p:txBody>
          <a:bodyPr/>
          <a:lstStyle/>
          <a:p>
            <a:r>
              <a:rPr lang="en-US" dirty="0"/>
              <a:t>How Cameras Capture an Image</a:t>
            </a:r>
          </a:p>
        </p:txBody>
      </p:sp>
      <p:sp>
        <p:nvSpPr>
          <p:cNvPr id="3" name="Content Placeholder 2">
            <a:extLst>
              <a:ext uri="{FF2B5EF4-FFF2-40B4-BE49-F238E27FC236}">
                <a16:creationId xmlns:a16="http://schemas.microsoft.com/office/drawing/2014/main" id="{EC00C870-36B0-4555-8B18-B430547D6792}"/>
              </a:ext>
            </a:extLst>
          </p:cNvPr>
          <p:cNvSpPr>
            <a:spLocks noGrp="1"/>
          </p:cNvSpPr>
          <p:nvPr>
            <p:ph idx="1"/>
          </p:nvPr>
        </p:nvSpPr>
        <p:spPr>
          <a:xfrm>
            <a:off x="628650" y="1825625"/>
            <a:ext cx="5091080" cy="2027467"/>
          </a:xfrm>
        </p:spPr>
        <p:txBody>
          <a:bodyPr>
            <a:normAutofit/>
          </a:bodyPr>
          <a:lstStyle/>
          <a:p>
            <a:pPr>
              <a:defRPr sz="2000"/>
            </a:pPr>
            <a:r>
              <a:rPr lang="en-US" sz="2400" dirty="0"/>
              <a:t>Lens focuses light and aperture controls how much light enters.</a:t>
            </a:r>
          </a:p>
          <a:p>
            <a:pPr lvl="1">
              <a:defRPr sz="2000"/>
            </a:pPr>
            <a:r>
              <a:rPr lang="en-US" dirty="0"/>
              <a:t>Similar to human lens, cornea and iris</a:t>
            </a:r>
          </a:p>
          <a:p>
            <a:endParaRPr lang="en-US" dirty="0"/>
          </a:p>
        </p:txBody>
      </p:sp>
    </p:spTree>
    <p:extLst>
      <p:ext uri="{BB962C8B-B14F-4D97-AF65-F5344CB8AC3E}">
        <p14:creationId xmlns:p14="http://schemas.microsoft.com/office/powerpoint/2010/main" val="402575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2840-6CA5-0E5D-F854-327EFA3DD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7115B0-FBF6-6170-EEA7-7F43027308A5}"/>
              </a:ext>
            </a:extLst>
          </p:cNvPr>
          <p:cNvSpPr>
            <a:spLocks noGrp="1"/>
          </p:cNvSpPr>
          <p:nvPr>
            <p:ph type="title"/>
          </p:nvPr>
        </p:nvSpPr>
        <p:spPr/>
        <p:txBody>
          <a:bodyPr/>
          <a:lstStyle/>
          <a:p>
            <a:r>
              <a:rPr lang="en-US" dirty="0"/>
              <a:t>How Cameras Capture an Image</a:t>
            </a:r>
          </a:p>
        </p:txBody>
      </p:sp>
      <p:sp>
        <p:nvSpPr>
          <p:cNvPr id="3" name="Content Placeholder 2">
            <a:extLst>
              <a:ext uri="{FF2B5EF4-FFF2-40B4-BE49-F238E27FC236}">
                <a16:creationId xmlns:a16="http://schemas.microsoft.com/office/drawing/2014/main" id="{66090221-3C5E-330A-4312-55BA1EA1AB4A}"/>
              </a:ext>
            </a:extLst>
          </p:cNvPr>
          <p:cNvSpPr>
            <a:spLocks noGrp="1"/>
          </p:cNvSpPr>
          <p:nvPr>
            <p:ph idx="1"/>
          </p:nvPr>
        </p:nvSpPr>
        <p:spPr>
          <a:xfrm>
            <a:off x="370095" y="1690689"/>
            <a:ext cx="3640696" cy="4684886"/>
          </a:xfrm>
        </p:spPr>
        <p:txBody>
          <a:bodyPr>
            <a:normAutofit/>
          </a:bodyPr>
          <a:lstStyle/>
          <a:p>
            <a:pPr>
              <a:defRPr sz="2000"/>
            </a:pPr>
            <a:r>
              <a:rPr lang="en-US" sz="2400" dirty="0"/>
              <a:t>Photons of light arrive at each of the camera’s millions of pixel cell photodiodes</a:t>
            </a:r>
          </a:p>
          <a:p>
            <a:r>
              <a:rPr lang="en-US" sz="2400" dirty="0"/>
              <a:t>The photodiode turns the light into electrical charge and accumulates them during exposure</a:t>
            </a:r>
          </a:p>
          <a:p>
            <a:r>
              <a:rPr lang="en-US" sz="2400" dirty="0"/>
              <a:t>The camera measures the charge and stores the result as a number called the pixel value</a:t>
            </a:r>
          </a:p>
          <a:p>
            <a:endParaRPr lang="en-US" dirty="0"/>
          </a:p>
        </p:txBody>
      </p:sp>
      <p:pic>
        <p:nvPicPr>
          <p:cNvPr id="5" name="Picture 4">
            <a:extLst>
              <a:ext uri="{FF2B5EF4-FFF2-40B4-BE49-F238E27FC236}">
                <a16:creationId xmlns:a16="http://schemas.microsoft.com/office/drawing/2014/main" id="{B2A7E63B-0391-A1B1-67A1-A8CBA49E8A29}"/>
              </a:ext>
            </a:extLst>
          </p:cNvPr>
          <p:cNvPicPr>
            <a:picLocks noChangeAspect="1"/>
          </p:cNvPicPr>
          <p:nvPr/>
        </p:nvPicPr>
        <p:blipFill>
          <a:blip r:embed="rId3"/>
          <a:stretch>
            <a:fillRect/>
          </a:stretch>
        </p:blipFill>
        <p:spPr>
          <a:xfrm>
            <a:off x="4192612" y="1954924"/>
            <a:ext cx="4755894" cy="3547214"/>
          </a:xfrm>
          <a:prstGeom prst="rect">
            <a:avLst/>
          </a:prstGeom>
        </p:spPr>
      </p:pic>
    </p:spTree>
    <p:extLst>
      <p:ext uri="{BB962C8B-B14F-4D97-AF65-F5344CB8AC3E}">
        <p14:creationId xmlns:p14="http://schemas.microsoft.com/office/powerpoint/2010/main" val="410702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3AEF-B069-162F-DD1B-EC8B9EB2883D}"/>
              </a:ext>
            </a:extLst>
          </p:cNvPr>
          <p:cNvSpPr>
            <a:spLocks noGrp="1"/>
          </p:cNvSpPr>
          <p:nvPr>
            <p:ph type="title"/>
          </p:nvPr>
        </p:nvSpPr>
        <p:spPr/>
        <p:txBody>
          <a:bodyPr/>
          <a:lstStyle/>
          <a:p>
            <a:r>
              <a:rPr lang="en-US" dirty="0"/>
              <a:t>Digital Images</a:t>
            </a:r>
          </a:p>
        </p:txBody>
      </p:sp>
      <p:sp>
        <p:nvSpPr>
          <p:cNvPr id="4" name="Rectangle 1">
            <a:extLst>
              <a:ext uri="{FF2B5EF4-FFF2-40B4-BE49-F238E27FC236}">
                <a16:creationId xmlns:a16="http://schemas.microsoft.com/office/drawing/2014/main" id="{940F18CA-6362-BC4B-4492-D2F8DD0C0B56}"/>
              </a:ext>
            </a:extLst>
          </p:cNvPr>
          <p:cNvSpPr>
            <a:spLocks noGrp="1" noChangeArrowheads="1"/>
          </p:cNvSpPr>
          <p:nvPr>
            <p:ph idx="1"/>
          </p:nvPr>
        </p:nvSpPr>
        <p:spPr bwMode="auto">
          <a:xfrm>
            <a:off x="188991" y="2703575"/>
            <a:ext cx="4322453"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 A digital image is a grid of tiny squares called </a:t>
            </a:r>
            <a:r>
              <a:rPr kumimoji="0" lang="en-US" altLang="en-US" sz="1800" i="1" u="none" strike="noStrike" cap="none" normalizeH="0" baseline="0" dirty="0">
                <a:ln>
                  <a:noFill/>
                </a:ln>
                <a:solidFill>
                  <a:schemeClr val="tx1"/>
                </a:solidFill>
                <a:effectLst/>
                <a:latin typeface="Arial" panose="020B0604020202020204" pitchFamily="34" charset="0"/>
              </a:rPr>
              <a:t>pixels</a:t>
            </a:r>
            <a:r>
              <a:rPr kumimoji="0" lang="en-US" altLang="en-US" sz="1800" i="0" u="none" strike="noStrike" cap="none" normalizeH="0" baseline="0" dirty="0">
                <a:ln>
                  <a:noFill/>
                </a:ln>
                <a:solidFill>
                  <a:schemeClr val="tx1"/>
                </a:solidFill>
                <a:effectLst/>
                <a:latin typeface="Arial" panose="020B0604020202020204" pitchFamily="34" charset="0"/>
              </a:rPr>
              <a:t>.</a:t>
            </a:r>
            <a:endParaRPr lang="en-US" altLang="en-US" sz="1800" dirty="0">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400" i="0" u="none" strike="noStrike" cap="none" normalizeH="0" baseline="0" dirty="0">
                <a:ln>
                  <a:noFill/>
                </a:ln>
                <a:solidFill>
                  <a:schemeClr val="tx1"/>
                </a:solidFill>
                <a:effectLst/>
                <a:latin typeface="Arial" panose="020B0604020202020204" pitchFamily="34" charset="0"/>
              </a:rPr>
              <a:t>Example: 1920 × 1080 ≈ 2.07 million pixels (≈2 MP).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Each pixel stores numbers.</a:t>
            </a:r>
          </a:p>
          <a:p>
            <a:pPr marL="457200" lvl="1" indent="0" eaLnBrk="0" fontAlgn="base" hangingPunct="0">
              <a:lnSpc>
                <a:spcPct val="100000"/>
              </a:lnSpc>
              <a:spcBef>
                <a:spcPct val="0"/>
              </a:spcBef>
              <a:spcAft>
                <a:spcPct val="0"/>
              </a:spcAft>
              <a:buFontTx/>
              <a:buChar char="•"/>
            </a:pPr>
            <a:r>
              <a:rPr kumimoji="0" lang="en-US" altLang="en-US" sz="1400" i="0" u="none" strike="noStrike" cap="none" normalizeH="0" baseline="0" dirty="0">
                <a:ln>
                  <a:noFill/>
                </a:ln>
                <a:solidFill>
                  <a:schemeClr val="tx1"/>
                </a:solidFill>
                <a:effectLst/>
                <a:latin typeface="Arial" panose="020B0604020202020204" pitchFamily="34" charset="0"/>
              </a:rPr>
              <a:t>Grayscale: 1 number per pixel (0 = black … 255 = white).</a:t>
            </a:r>
          </a:p>
          <a:p>
            <a:pPr marL="457200" lvl="1" indent="0" eaLnBrk="0" fontAlgn="base" hangingPunct="0">
              <a:lnSpc>
                <a:spcPct val="100000"/>
              </a:lnSpc>
              <a:spcBef>
                <a:spcPct val="0"/>
              </a:spcBef>
              <a:spcAft>
                <a:spcPct val="0"/>
              </a:spcAft>
              <a:buFontTx/>
              <a:buChar char="•"/>
            </a:pPr>
            <a:r>
              <a:rPr kumimoji="0" lang="en-US" altLang="en-US" sz="1400" i="0" u="none" strike="noStrike" cap="none" normalizeH="0" baseline="0" dirty="0">
                <a:ln>
                  <a:noFill/>
                </a:ln>
                <a:solidFill>
                  <a:schemeClr val="tx1"/>
                </a:solidFill>
                <a:effectLst/>
                <a:latin typeface="Arial" panose="020B0604020202020204" pitchFamily="34" charset="0"/>
              </a:rPr>
              <a:t>Color (RGB): 3 numbers per pixel (R, G, </a:t>
            </a:r>
            <a:r>
              <a:rPr kumimoji="0" lang="en-US" altLang="en-US" sz="1400" b="0" i="0" u="none" strike="noStrike" cap="none" normalizeH="0" baseline="0" dirty="0">
                <a:ln>
                  <a:noFill/>
                </a:ln>
                <a:solidFill>
                  <a:schemeClr val="tx1"/>
                </a:solidFill>
                <a:effectLst/>
                <a:latin typeface="Arial" panose="020B0604020202020204" pitchFamily="34" charset="0"/>
              </a:rPr>
              <a:t>B).</a:t>
            </a:r>
          </a:p>
        </p:txBody>
      </p:sp>
      <p:pic>
        <p:nvPicPr>
          <p:cNvPr id="6" name="Picture 5">
            <a:extLst>
              <a:ext uri="{FF2B5EF4-FFF2-40B4-BE49-F238E27FC236}">
                <a16:creationId xmlns:a16="http://schemas.microsoft.com/office/drawing/2014/main" id="{B7416825-37FF-6A7E-A4B1-54B0293BC858}"/>
              </a:ext>
            </a:extLst>
          </p:cNvPr>
          <p:cNvPicPr>
            <a:picLocks noChangeAspect="1"/>
          </p:cNvPicPr>
          <p:nvPr/>
        </p:nvPicPr>
        <p:blipFill>
          <a:blip r:embed="rId2"/>
          <a:stretch>
            <a:fillRect/>
          </a:stretch>
        </p:blipFill>
        <p:spPr>
          <a:xfrm>
            <a:off x="4572000" y="266447"/>
            <a:ext cx="4322453" cy="3615211"/>
          </a:xfrm>
          <a:prstGeom prst="rect">
            <a:avLst/>
          </a:prstGeom>
        </p:spPr>
      </p:pic>
      <p:pic>
        <p:nvPicPr>
          <p:cNvPr id="8" name="Picture 7">
            <a:extLst>
              <a:ext uri="{FF2B5EF4-FFF2-40B4-BE49-F238E27FC236}">
                <a16:creationId xmlns:a16="http://schemas.microsoft.com/office/drawing/2014/main" id="{216F7814-6BC9-541B-BD7F-918C97482531}"/>
              </a:ext>
            </a:extLst>
          </p:cNvPr>
          <p:cNvPicPr>
            <a:picLocks noChangeAspect="1"/>
          </p:cNvPicPr>
          <p:nvPr/>
        </p:nvPicPr>
        <p:blipFill>
          <a:blip r:embed="rId3"/>
          <a:stretch>
            <a:fillRect/>
          </a:stretch>
        </p:blipFill>
        <p:spPr>
          <a:xfrm>
            <a:off x="4572000" y="3771673"/>
            <a:ext cx="4511442" cy="2971823"/>
          </a:xfrm>
          <a:prstGeom prst="rect">
            <a:avLst/>
          </a:prstGeom>
        </p:spPr>
      </p:pic>
    </p:spTree>
    <p:extLst>
      <p:ext uri="{BB962C8B-B14F-4D97-AF65-F5344CB8AC3E}">
        <p14:creationId xmlns:p14="http://schemas.microsoft.com/office/powerpoint/2010/main" val="3505891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6F553-8973-8057-8A77-5598ED637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F79E8-E705-3A24-32EF-7751D528D56E}"/>
              </a:ext>
            </a:extLst>
          </p:cNvPr>
          <p:cNvSpPr>
            <a:spLocks noGrp="1"/>
          </p:cNvSpPr>
          <p:nvPr>
            <p:ph type="title"/>
          </p:nvPr>
        </p:nvSpPr>
        <p:spPr/>
        <p:txBody>
          <a:bodyPr/>
          <a:lstStyle/>
          <a:p>
            <a:r>
              <a:rPr lang="en-US" dirty="0"/>
              <a:t>How do we get color images?</a:t>
            </a:r>
          </a:p>
        </p:txBody>
      </p:sp>
      <p:sp>
        <p:nvSpPr>
          <p:cNvPr id="4" name="Rectangle 1">
            <a:extLst>
              <a:ext uri="{FF2B5EF4-FFF2-40B4-BE49-F238E27FC236}">
                <a16:creationId xmlns:a16="http://schemas.microsoft.com/office/drawing/2014/main" id="{1C7EBB23-DE3B-1109-C26B-B298B1AD0DE9}"/>
              </a:ext>
            </a:extLst>
          </p:cNvPr>
          <p:cNvSpPr>
            <a:spLocks noGrp="1" noChangeArrowheads="1"/>
          </p:cNvSpPr>
          <p:nvPr>
            <p:ph idx="1"/>
          </p:nvPr>
        </p:nvSpPr>
        <p:spPr bwMode="auto">
          <a:xfrm>
            <a:off x="188991" y="2180355"/>
            <a:ext cx="432245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FontTx/>
              <a:buChar char="•"/>
            </a:pPr>
            <a:r>
              <a:rPr lang="en-US" sz="3200" dirty="0"/>
              <a:t>When white light passes through a prism, it separates into a spectrum of colors, like a rainbow, a phenomenon called dispersion</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5761A07B-84E7-6CE7-A0D4-21C416816752}"/>
              </a:ext>
            </a:extLst>
          </p:cNvPr>
          <p:cNvPicPr>
            <a:picLocks noChangeAspect="1"/>
          </p:cNvPicPr>
          <p:nvPr/>
        </p:nvPicPr>
        <p:blipFill>
          <a:blip r:embed="rId2"/>
          <a:stretch>
            <a:fillRect/>
          </a:stretch>
        </p:blipFill>
        <p:spPr>
          <a:xfrm>
            <a:off x="4740636" y="1992301"/>
            <a:ext cx="4041250" cy="3648517"/>
          </a:xfrm>
          <a:prstGeom prst="rect">
            <a:avLst/>
          </a:prstGeom>
        </p:spPr>
      </p:pic>
    </p:spTree>
    <p:extLst>
      <p:ext uri="{BB962C8B-B14F-4D97-AF65-F5344CB8AC3E}">
        <p14:creationId xmlns:p14="http://schemas.microsoft.com/office/powerpoint/2010/main" val="1779760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AC383-5108-DF2F-5643-016CE50E8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59A2B-E430-BB1C-A08B-07F1DB1802BE}"/>
              </a:ext>
            </a:extLst>
          </p:cNvPr>
          <p:cNvSpPr>
            <a:spLocks noGrp="1"/>
          </p:cNvSpPr>
          <p:nvPr>
            <p:ph type="title"/>
          </p:nvPr>
        </p:nvSpPr>
        <p:spPr/>
        <p:txBody>
          <a:bodyPr/>
          <a:lstStyle/>
          <a:p>
            <a:r>
              <a:rPr lang="en-US" dirty="0"/>
              <a:t>Digital Images</a:t>
            </a:r>
          </a:p>
        </p:txBody>
      </p:sp>
      <p:sp>
        <p:nvSpPr>
          <p:cNvPr id="4" name="Rectangle 1">
            <a:extLst>
              <a:ext uri="{FF2B5EF4-FFF2-40B4-BE49-F238E27FC236}">
                <a16:creationId xmlns:a16="http://schemas.microsoft.com/office/drawing/2014/main" id="{085D8C66-3B98-38C5-E00C-F773385DD0E8}"/>
              </a:ext>
            </a:extLst>
          </p:cNvPr>
          <p:cNvSpPr>
            <a:spLocks noGrp="1" noChangeArrowheads="1"/>
          </p:cNvSpPr>
          <p:nvPr>
            <p:ph idx="1"/>
          </p:nvPr>
        </p:nvSpPr>
        <p:spPr bwMode="auto">
          <a:xfrm>
            <a:off x="802508" y="5597761"/>
            <a:ext cx="80205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 More pixels ≈ more detail (until the lens, focus, or noise becomes the limit).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FF2BB75-33EF-F4D6-6EEA-2B7993B6D964}"/>
              </a:ext>
            </a:extLst>
          </p:cNvPr>
          <p:cNvPicPr>
            <a:picLocks noChangeAspect="1"/>
          </p:cNvPicPr>
          <p:nvPr/>
        </p:nvPicPr>
        <p:blipFill>
          <a:blip r:embed="rId2"/>
          <a:stretch>
            <a:fillRect/>
          </a:stretch>
        </p:blipFill>
        <p:spPr>
          <a:xfrm>
            <a:off x="1003869" y="1669704"/>
            <a:ext cx="6862393" cy="3518592"/>
          </a:xfrm>
          <a:prstGeom prst="rect">
            <a:avLst/>
          </a:prstGeom>
        </p:spPr>
      </p:pic>
    </p:spTree>
    <p:extLst>
      <p:ext uri="{BB962C8B-B14F-4D97-AF65-F5344CB8AC3E}">
        <p14:creationId xmlns:p14="http://schemas.microsoft.com/office/powerpoint/2010/main" val="2931070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81C070-1EBD-FC02-B33C-061AC2750FC1}"/>
              </a:ext>
            </a:extLst>
          </p:cNvPr>
          <p:cNvPicPr>
            <a:picLocks noChangeAspect="1"/>
          </p:cNvPicPr>
          <p:nvPr/>
        </p:nvPicPr>
        <p:blipFill>
          <a:blip r:embed="rId2"/>
          <a:stretch>
            <a:fillRect/>
          </a:stretch>
        </p:blipFill>
        <p:spPr>
          <a:xfrm>
            <a:off x="3920313" y="2071025"/>
            <a:ext cx="4891543" cy="3045194"/>
          </a:xfrm>
          <a:prstGeom prst="rect">
            <a:avLst/>
          </a:prstGeom>
        </p:spPr>
      </p:pic>
      <p:sp>
        <p:nvSpPr>
          <p:cNvPr id="2" name="Title 1">
            <a:extLst>
              <a:ext uri="{FF2B5EF4-FFF2-40B4-BE49-F238E27FC236}">
                <a16:creationId xmlns:a16="http://schemas.microsoft.com/office/drawing/2014/main" id="{25480C17-3F04-1FA0-9B53-1DC955CECBB7}"/>
              </a:ext>
            </a:extLst>
          </p:cNvPr>
          <p:cNvSpPr>
            <a:spLocks noGrp="1"/>
          </p:cNvSpPr>
          <p:nvPr>
            <p:ph type="title"/>
          </p:nvPr>
        </p:nvSpPr>
        <p:spPr/>
        <p:txBody>
          <a:bodyPr/>
          <a:lstStyle/>
          <a:p>
            <a:r>
              <a:rPr lang="en-US" dirty="0"/>
              <a:t>Pixels to Patterns</a:t>
            </a:r>
          </a:p>
        </p:txBody>
      </p:sp>
      <p:sp>
        <p:nvSpPr>
          <p:cNvPr id="4" name="Rectangle 1">
            <a:extLst>
              <a:ext uri="{FF2B5EF4-FFF2-40B4-BE49-F238E27FC236}">
                <a16:creationId xmlns:a16="http://schemas.microsoft.com/office/drawing/2014/main" id="{64FC6B51-EF08-0D4E-3081-B2DA20D16894}"/>
              </a:ext>
            </a:extLst>
          </p:cNvPr>
          <p:cNvSpPr>
            <a:spLocks noGrp="1" noChangeArrowheads="1"/>
          </p:cNvSpPr>
          <p:nvPr>
            <p:ph idx="1"/>
          </p:nvPr>
        </p:nvSpPr>
        <p:spPr bwMode="auto">
          <a:xfrm>
            <a:off x="332142" y="2002457"/>
            <a:ext cx="404002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 Computers operate on larger pattens, not individual pixels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 Edges: big differences between neighbors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rPr>
              <a:t> Corners: Edges meeting</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 Blobs: Roundish contrast</a:t>
            </a:r>
          </a:p>
        </p:txBody>
      </p:sp>
    </p:spTree>
    <p:extLst>
      <p:ext uri="{BB962C8B-B14F-4D97-AF65-F5344CB8AC3E}">
        <p14:creationId xmlns:p14="http://schemas.microsoft.com/office/powerpoint/2010/main" val="176428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EC3B-42CC-715D-8CE3-BAB82A62C79B}"/>
              </a:ext>
            </a:extLst>
          </p:cNvPr>
          <p:cNvSpPr>
            <a:spLocks noGrp="1"/>
          </p:cNvSpPr>
          <p:nvPr>
            <p:ph type="title"/>
          </p:nvPr>
        </p:nvSpPr>
        <p:spPr/>
        <p:txBody>
          <a:bodyPr/>
          <a:lstStyle/>
          <a:p>
            <a:r>
              <a:rPr lang="en-US" dirty="0"/>
              <a:t>Building Up an Image</a:t>
            </a:r>
          </a:p>
        </p:txBody>
      </p:sp>
      <p:sp>
        <p:nvSpPr>
          <p:cNvPr id="3" name="Content Placeholder 2">
            <a:extLst>
              <a:ext uri="{FF2B5EF4-FFF2-40B4-BE49-F238E27FC236}">
                <a16:creationId xmlns:a16="http://schemas.microsoft.com/office/drawing/2014/main" id="{9E70519A-31F8-B044-F358-56AA8C5EAF95}"/>
              </a:ext>
            </a:extLst>
          </p:cNvPr>
          <p:cNvSpPr>
            <a:spLocks noGrp="1"/>
          </p:cNvSpPr>
          <p:nvPr>
            <p:ph idx="1"/>
          </p:nvPr>
        </p:nvSpPr>
        <p:spPr>
          <a:xfrm>
            <a:off x="628650" y="1825625"/>
            <a:ext cx="4149241" cy="4351338"/>
          </a:xfrm>
        </p:spPr>
        <p:txBody>
          <a:bodyPr>
            <a:normAutofit/>
          </a:bodyPr>
          <a:lstStyle/>
          <a:p>
            <a:r>
              <a:rPr lang="en-US" dirty="0"/>
              <a:t>Group edges, corners, and blobs into small regions</a:t>
            </a:r>
          </a:p>
          <a:p>
            <a:r>
              <a:rPr lang="en-US" dirty="0"/>
              <a:t>Make guesses about parts and objects</a:t>
            </a:r>
          </a:p>
          <a:p>
            <a:r>
              <a:rPr lang="en-US" dirty="0"/>
              <a:t>Combine clues across the image </a:t>
            </a:r>
          </a:p>
          <a:p>
            <a:r>
              <a:rPr lang="en-US" dirty="0"/>
              <a:t>Check ourselves by counting correct finds and mistakes</a:t>
            </a:r>
          </a:p>
        </p:txBody>
      </p:sp>
      <p:pic>
        <p:nvPicPr>
          <p:cNvPr id="7" name="Picture 6" descr="A drawing of a bicycle&#10;&#10;AI-generated content may be incorrect.">
            <a:extLst>
              <a:ext uri="{FF2B5EF4-FFF2-40B4-BE49-F238E27FC236}">
                <a16:creationId xmlns:a16="http://schemas.microsoft.com/office/drawing/2014/main" id="{B97EE151-09C4-1569-32CF-679B56DF52AC}"/>
              </a:ext>
            </a:extLst>
          </p:cNvPr>
          <p:cNvPicPr>
            <a:picLocks noChangeAspect="1"/>
          </p:cNvPicPr>
          <p:nvPr/>
        </p:nvPicPr>
        <p:blipFill>
          <a:blip r:embed="rId3"/>
          <a:stretch>
            <a:fillRect/>
          </a:stretch>
        </p:blipFill>
        <p:spPr>
          <a:xfrm>
            <a:off x="5968958" y="276311"/>
            <a:ext cx="2882479" cy="1921652"/>
          </a:xfrm>
          <a:prstGeom prst="rect">
            <a:avLst/>
          </a:prstGeom>
        </p:spPr>
      </p:pic>
      <p:pic>
        <p:nvPicPr>
          <p:cNvPr id="9" name="Picture 8" descr="A bicycle leaning against a wall&#10;&#10;AI-generated content may be incorrect.">
            <a:extLst>
              <a:ext uri="{FF2B5EF4-FFF2-40B4-BE49-F238E27FC236}">
                <a16:creationId xmlns:a16="http://schemas.microsoft.com/office/drawing/2014/main" id="{1C94B5B5-8405-BD41-F24C-C60BB695BE47}"/>
              </a:ext>
            </a:extLst>
          </p:cNvPr>
          <p:cNvPicPr>
            <a:picLocks noChangeAspect="1"/>
          </p:cNvPicPr>
          <p:nvPr/>
        </p:nvPicPr>
        <p:blipFill>
          <a:blip r:embed="rId4"/>
          <a:stretch>
            <a:fillRect/>
          </a:stretch>
        </p:blipFill>
        <p:spPr>
          <a:xfrm>
            <a:off x="5948519" y="2530747"/>
            <a:ext cx="2882479" cy="1921653"/>
          </a:xfrm>
          <a:prstGeom prst="rect">
            <a:avLst/>
          </a:prstGeom>
        </p:spPr>
      </p:pic>
      <p:pic>
        <p:nvPicPr>
          <p:cNvPr id="15" name="Picture 14" descr="A bicycle leaning against a wall&#10;&#10;AI-generated content may be incorrect.">
            <a:extLst>
              <a:ext uri="{FF2B5EF4-FFF2-40B4-BE49-F238E27FC236}">
                <a16:creationId xmlns:a16="http://schemas.microsoft.com/office/drawing/2014/main" id="{DBAB54AE-B693-4F85-B885-A9C645898D23}"/>
              </a:ext>
            </a:extLst>
          </p:cNvPr>
          <p:cNvPicPr>
            <a:picLocks noChangeAspect="1"/>
          </p:cNvPicPr>
          <p:nvPr/>
        </p:nvPicPr>
        <p:blipFill>
          <a:blip r:embed="rId5"/>
          <a:stretch>
            <a:fillRect/>
          </a:stretch>
        </p:blipFill>
        <p:spPr>
          <a:xfrm>
            <a:off x="5948519" y="4765780"/>
            <a:ext cx="2826087" cy="1884058"/>
          </a:xfrm>
          <a:prstGeom prst="rect">
            <a:avLst/>
          </a:prstGeom>
        </p:spPr>
      </p:pic>
    </p:spTree>
    <p:extLst>
      <p:ext uri="{BB962C8B-B14F-4D97-AF65-F5344CB8AC3E}">
        <p14:creationId xmlns:p14="http://schemas.microsoft.com/office/powerpoint/2010/main" val="160402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EA4A-D559-1666-61F9-BB286A555B23}"/>
              </a:ext>
            </a:extLst>
          </p:cNvPr>
          <p:cNvSpPr>
            <a:spLocks noGrp="1"/>
          </p:cNvSpPr>
          <p:nvPr>
            <p:ph type="title"/>
          </p:nvPr>
        </p:nvSpPr>
        <p:spPr>
          <a:xfrm>
            <a:off x="737651" y="114258"/>
            <a:ext cx="7886700" cy="1325563"/>
          </a:xfrm>
        </p:spPr>
        <p:txBody>
          <a:bodyPr/>
          <a:lstStyle/>
          <a:p>
            <a:r>
              <a:rPr lang="en-US" dirty="0"/>
              <a:t>Computer Vision Applications</a:t>
            </a:r>
          </a:p>
        </p:txBody>
      </p:sp>
      <p:sp>
        <p:nvSpPr>
          <p:cNvPr id="5" name="TextBox 4">
            <a:extLst>
              <a:ext uri="{FF2B5EF4-FFF2-40B4-BE49-F238E27FC236}">
                <a16:creationId xmlns:a16="http://schemas.microsoft.com/office/drawing/2014/main" id="{BE059944-A76A-985F-3B97-D12124265E76}"/>
              </a:ext>
            </a:extLst>
          </p:cNvPr>
          <p:cNvSpPr txBox="1"/>
          <p:nvPr/>
        </p:nvSpPr>
        <p:spPr>
          <a:xfrm>
            <a:off x="2286000" y="3107349"/>
            <a:ext cx="4572000" cy="369332"/>
          </a:xfrm>
          <a:prstGeom prst="rect">
            <a:avLst/>
          </a:prstGeom>
          <a:noFill/>
        </p:spPr>
        <p:txBody>
          <a:bodyPr wrap="square">
            <a:spAutoFit/>
          </a:bodyPr>
          <a:lstStyle/>
          <a:p>
            <a:r>
              <a:rPr kumimoji="0" lang="en-US" altLang="en-US" sz="1800" i="0" u="none" strike="noStrike" cap="none" normalizeH="0" baseline="0" dirty="0">
                <a:ln>
                  <a:noFill/>
                </a:ln>
                <a:solidFill>
                  <a:schemeClr val="tx1"/>
                </a:solidFill>
                <a:effectLst/>
                <a:latin typeface="Arial" panose="020B0604020202020204" pitchFamily="34" charset="0"/>
              </a:rPr>
              <a:t>.</a:t>
            </a:r>
            <a:endParaRPr lang="en-US" dirty="0"/>
          </a:p>
        </p:txBody>
      </p:sp>
      <p:sp>
        <p:nvSpPr>
          <p:cNvPr id="4" name="Rectangle 1">
            <a:extLst>
              <a:ext uri="{FF2B5EF4-FFF2-40B4-BE49-F238E27FC236}">
                <a16:creationId xmlns:a16="http://schemas.microsoft.com/office/drawing/2014/main" id="{6FDCD7C4-2F56-1F55-2877-978D4DD789B3}"/>
              </a:ext>
            </a:extLst>
          </p:cNvPr>
          <p:cNvSpPr>
            <a:spLocks noGrp="1" noChangeArrowheads="1"/>
          </p:cNvSpPr>
          <p:nvPr>
            <p:ph idx="1"/>
          </p:nvPr>
        </p:nvSpPr>
        <p:spPr bwMode="auto">
          <a:xfrm>
            <a:off x="617107" y="5144209"/>
            <a:ext cx="790978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Image classification: one label for the whole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Object detection: boxes + labels around each object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Segmentation: which pixels belong to the object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Motion/change detection: what moved between frames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Tracking: follow </a:t>
            </a:r>
            <a:r>
              <a:rPr kumimoji="0" lang="en-US" altLang="en-US" sz="1800" b="0" i="0" u="none" strike="noStrike" cap="none" normalizeH="0" baseline="0" dirty="0">
                <a:ln>
                  <a:noFill/>
                </a:ln>
                <a:solidFill>
                  <a:schemeClr val="tx1"/>
                </a:solidFill>
                <a:effectLst/>
                <a:latin typeface="Arial" panose="020B0604020202020204" pitchFamily="34" charset="0"/>
              </a:rPr>
              <a:t>the same object over time</a:t>
            </a:r>
          </a:p>
        </p:txBody>
      </p:sp>
      <p:pic>
        <p:nvPicPr>
          <p:cNvPr id="7" name="Picture 6">
            <a:extLst>
              <a:ext uri="{FF2B5EF4-FFF2-40B4-BE49-F238E27FC236}">
                <a16:creationId xmlns:a16="http://schemas.microsoft.com/office/drawing/2014/main" id="{B0DE4867-0370-E366-F8E1-7C3A1E0EF38C}"/>
              </a:ext>
            </a:extLst>
          </p:cNvPr>
          <p:cNvPicPr>
            <a:picLocks noChangeAspect="1"/>
          </p:cNvPicPr>
          <p:nvPr/>
        </p:nvPicPr>
        <p:blipFill>
          <a:blip r:embed="rId2"/>
          <a:stretch>
            <a:fillRect/>
          </a:stretch>
        </p:blipFill>
        <p:spPr>
          <a:xfrm>
            <a:off x="380369" y="1365752"/>
            <a:ext cx="8515350" cy="3483194"/>
          </a:xfrm>
          <a:prstGeom prst="rect">
            <a:avLst/>
          </a:prstGeom>
        </p:spPr>
      </p:pic>
    </p:spTree>
    <p:extLst>
      <p:ext uri="{BB962C8B-B14F-4D97-AF65-F5344CB8AC3E}">
        <p14:creationId xmlns:p14="http://schemas.microsoft.com/office/powerpoint/2010/main" val="302926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A22F-63C0-F852-C5FE-3AB2726ED080}"/>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CD226DEB-E19D-D505-CFC7-443493431E65}"/>
              </a:ext>
            </a:extLst>
          </p:cNvPr>
          <p:cNvSpPr>
            <a:spLocks noGrp="1"/>
          </p:cNvSpPr>
          <p:nvPr>
            <p:ph idx="1"/>
          </p:nvPr>
        </p:nvSpPr>
        <p:spPr/>
        <p:txBody>
          <a:bodyPr/>
          <a:lstStyle/>
          <a:p>
            <a:r>
              <a:rPr lang="en-US" dirty="0"/>
              <a:t>Image preprocessing</a:t>
            </a:r>
          </a:p>
          <a:p>
            <a:endParaRPr lang="en-US" dirty="0"/>
          </a:p>
          <a:p>
            <a:endParaRPr lang="en-US" dirty="0"/>
          </a:p>
        </p:txBody>
      </p:sp>
      <p:pic>
        <p:nvPicPr>
          <p:cNvPr id="5" name="Picture 4">
            <a:extLst>
              <a:ext uri="{FF2B5EF4-FFF2-40B4-BE49-F238E27FC236}">
                <a16:creationId xmlns:a16="http://schemas.microsoft.com/office/drawing/2014/main" id="{E25975E1-6A46-BC6C-E266-585B8F92AF87}"/>
              </a:ext>
            </a:extLst>
          </p:cNvPr>
          <p:cNvPicPr>
            <a:picLocks noChangeAspect="1"/>
          </p:cNvPicPr>
          <p:nvPr/>
        </p:nvPicPr>
        <p:blipFill>
          <a:blip r:embed="rId2"/>
          <a:stretch>
            <a:fillRect/>
          </a:stretch>
        </p:blipFill>
        <p:spPr>
          <a:xfrm>
            <a:off x="445113" y="2529432"/>
            <a:ext cx="8070237" cy="3647531"/>
          </a:xfrm>
          <a:prstGeom prst="rect">
            <a:avLst/>
          </a:prstGeom>
        </p:spPr>
      </p:pic>
    </p:spTree>
    <p:extLst>
      <p:ext uri="{BB962C8B-B14F-4D97-AF65-F5344CB8AC3E}">
        <p14:creationId xmlns:p14="http://schemas.microsoft.com/office/powerpoint/2010/main" val="2096471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7BB08-BCB5-F126-BB7B-F005E76C4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A2C1C-EC92-58B7-7985-C32D9977B968}"/>
              </a:ext>
            </a:extLst>
          </p:cNvPr>
          <p:cNvSpPr>
            <a:spLocks noGrp="1"/>
          </p:cNvSpPr>
          <p:nvPr>
            <p:ph type="title"/>
          </p:nvPr>
        </p:nvSpPr>
        <p:spPr>
          <a:xfrm>
            <a:off x="549398" y="165071"/>
            <a:ext cx="7886700" cy="1325563"/>
          </a:xfrm>
        </p:spPr>
        <p:txBody>
          <a:bodyPr/>
          <a:lstStyle/>
          <a:p>
            <a:r>
              <a:rPr lang="en-US" dirty="0"/>
              <a:t>The </a:t>
            </a:r>
            <a:r>
              <a:rPr dirty="0"/>
              <a:t>Retina</a:t>
            </a:r>
            <a:r>
              <a:rPr lang="en-US" dirty="0"/>
              <a:t>: Key Cell Types</a:t>
            </a:r>
            <a:endParaRPr dirty="0"/>
          </a:p>
        </p:txBody>
      </p:sp>
      <p:sp>
        <p:nvSpPr>
          <p:cNvPr id="3" name="Content Placeholder 2">
            <a:extLst>
              <a:ext uri="{FF2B5EF4-FFF2-40B4-BE49-F238E27FC236}">
                <a16:creationId xmlns:a16="http://schemas.microsoft.com/office/drawing/2014/main" id="{7C7D00D7-7FC5-3ADB-76FD-C6482B2B4D21}"/>
              </a:ext>
            </a:extLst>
          </p:cNvPr>
          <p:cNvSpPr>
            <a:spLocks noGrp="1"/>
          </p:cNvSpPr>
          <p:nvPr>
            <p:ph idx="1"/>
          </p:nvPr>
        </p:nvSpPr>
        <p:spPr>
          <a:xfrm>
            <a:off x="483921" y="1676039"/>
            <a:ext cx="3724741" cy="4351338"/>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Photoreceptors:</a:t>
            </a:r>
          </a:p>
          <a:p>
            <a:r>
              <a:rPr lang="en-US" dirty="0">
                <a:latin typeface="Arial" panose="020B0604020202020204" pitchFamily="34" charset="0"/>
                <a:cs typeface="Arial" panose="020B0604020202020204" pitchFamily="34" charset="0"/>
              </a:rPr>
              <a:t>Rods </a:t>
            </a:r>
          </a:p>
          <a:p>
            <a:pPr lvl="1"/>
            <a:r>
              <a:rPr lang="en-US" dirty="0">
                <a:latin typeface="Arial" panose="020B0604020202020204" pitchFamily="34" charset="0"/>
                <a:cs typeface="Arial" panose="020B0604020202020204" pitchFamily="34" charset="0"/>
              </a:rPr>
              <a:t>Very light-sensitive</a:t>
            </a:r>
          </a:p>
          <a:p>
            <a:pPr lvl="1"/>
            <a:r>
              <a:rPr lang="en-US" dirty="0">
                <a:latin typeface="Arial" panose="020B0604020202020204" pitchFamily="34" charset="0"/>
                <a:cs typeface="Arial" panose="020B0604020202020204" pitchFamily="34" charset="0"/>
              </a:rPr>
              <a:t>No color</a:t>
            </a:r>
          </a:p>
          <a:p>
            <a:pPr lvl="1"/>
            <a:r>
              <a:rPr lang="en-US" dirty="0">
                <a:latin typeface="Arial" panose="020B0604020202020204" pitchFamily="34" charset="0"/>
                <a:cs typeface="Arial" panose="020B0604020202020204" pitchFamily="34" charset="0"/>
              </a:rPr>
              <a:t>Dominate the periphery</a:t>
            </a:r>
          </a:p>
          <a:p>
            <a:pPr lvl="1"/>
            <a:r>
              <a:rPr lang="en-US" dirty="0">
                <a:latin typeface="Arial" panose="020B0604020202020204" pitchFamily="34" charset="0"/>
                <a:cs typeface="Arial" panose="020B0604020202020204" pitchFamily="34" charset="0"/>
              </a:rPr>
              <a:t>Night vision</a:t>
            </a:r>
          </a:p>
          <a:p>
            <a:r>
              <a:rPr lang="en-US" dirty="0">
                <a:latin typeface="Arial" panose="020B0604020202020204" pitchFamily="34" charset="0"/>
                <a:cs typeface="Arial" panose="020B0604020202020204" pitchFamily="34" charset="0"/>
              </a:rPr>
              <a:t>Cones </a:t>
            </a:r>
          </a:p>
          <a:p>
            <a:pPr lvl="1"/>
            <a:r>
              <a:rPr lang="en-US" dirty="0">
                <a:latin typeface="Arial" panose="020B0604020202020204" pitchFamily="34" charset="0"/>
                <a:cs typeface="Arial" panose="020B0604020202020204" pitchFamily="34" charset="0"/>
              </a:rPr>
              <a:t>Color</a:t>
            </a:r>
          </a:p>
          <a:p>
            <a:pPr lvl="1"/>
            <a:r>
              <a:rPr lang="en-US" dirty="0">
                <a:latin typeface="Arial" panose="020B0604020202020204" pitchFamily="34" charset="0"/>
                <a:cs typeface="Arial" panose="020B0604020202020204" pitchFamily="34" charset="0"/>
              </a:rPr>
              <a:t>Fine detail</a:t>
            </a:r>
          </a:p>
          <a:p>
            <a:pPr lvl="1"/>
            <a:r>
              <a:rPr lang="en-US" dirty="0">
                <a:latin typeface="Arial" panose="020B0604020202020204" pitchFamily="34" charset="0"/>
                <a:cs typeface="Arial" panose="020B0604020202020204" pitchFamily="34" charset="0"/>
              </a:rPr>
              <a:t>Daylight vision</a:t>
            </a:r>
          </a:p>
        </p:txBody>
      </p:sp>
      <p:sp>
        <p:nvSpPr>
          <p:cNvPr id="4" name="Rectangle 3">
            <a:extLst>
              <a:ext uri="{FF2B5EF4-FFF2-40B4-BE49-F238E27FC236}">
                <a16:creationId xmlns:a16="http://schemas.microsoft.com/office/drawing/2014/main" id="{8524C2B3-66CD-D513-D054-B6A56AC4B849}"/>
              </a:ext>
            </a:extLst>
          </p:cNvPr>
          <p:cNvSpPr/>
          <p:nvPr/>
        </p:nvSpPr>
        <p:spPr>
          <a:xfrm>
            <a:off x="5303520" y="1371600"/>
            <a:ext cx="3291840" cy="3771900"/>
          </a:xfrm>
          <a:prstGeom prst="rect">
            <a:avLst/>
          </a:prstGeom>
          <a:solidFill>
            <a:srgbClr val="F0F0F0"/>
          </a:solidFill>
          <a:ln>
            <a:solidFill>
              <a:srgbClr val="A0A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a:pPr>
            <a:r>
              <a:rPr dirty="0"/>
              <a:t>[ Image placeholder: Center–surround kernel sketch + rod/cone distribution across retina ]</a:t>
            </a:r>
          </a:p>
        </p:txBody>
      </p:sp>
      <p:pic>
        <p:nvPicPr>
          <p:cNvPr id="6" name="Picture 5" descr="A diagram of a cell structure&#10;&#10;AI-generated content may be incorrect.">
            <a:extLst>
              <a:ext uri="{FF2B5EF4-FFF2-40B4-BE49-F238E27FC236}">
                <a16:creationId xmlns:a16="http://schemas.microsoft.com/office/drawing/2014/main" id="{C183FCC5-44E8-4195-4F2E-5F07539F5DFF}"/>
              </a:ext>
            </a:extLst>
          </p:cNvPr>
          <p:cNvPicPr>
            <a:picLocks noChangeAspect="1"/>
          </p:cNvPicPr>
          <p:nvPr/>
        </p:nvPicPr>
        <p:blipFill>
          <a:blip r:embed="rId3"/>
          <a:stretch>
            <a:fillRect/>
          </a:stretch>
        </p:blipFill>
        <p:spPr>
          <a:xfrm>
            <a:off x="4330460" y="1371600"/>
            <a:ext cx="4329619" cy="4799086"/>
          </a:xfrm>
          <a:prstGeom prst="rect">
            <a:avLst/>
          </a:prstGeom>
        </p:spPr>
      </p:pic>
      <p:sp>
        <p:nvSpPr>
          <p:cNvPr id="7" name="TextBox 6">
            <a:extLst>
              <a:ext uri="{FF2B5EF4-FFF2-40B4-BE49-F238E27FC236}">
                <a16:creationId xmlns:a16="http://schemas.microsoft.com/office/drawing/2014/main" id="{5A46401F-FA3A-F885-AA14-FC85F4D02E32}"/>
              </a:ext>
            </a:extLst>
          </p:cNvPr>
          <p:cNvSpPr txBox="1"/>
          <p:nvPr/>
        </p:nvSpPr>
        <p:spPr>
          <a:xfrm>
            <a:off x="4554440" y="6292819"/>
            <a:ext cx="3881658" cy="400110"/>
          </a:xfrm>
          <a:prstGeom prst="rect">
            <a:avLst/>
          </a:prstGeom>
          <a:noFill/>
        </p:spPr>
        <p:txBody>
          <a:bodyPr wrap="square" rtlCol="0">
            <a:spAutoFit/>
          </a:bodyPr>
          <a:lstStyle/>
          <a:p>
            <a:r>
              <a:rPr lang="en-US" sz="1000" dirty="0"/>
              <a:t>By Otosakanum2 - Own work, CC BY-SA 4.0, https://commons.wikimedia.org/w/index.php?curid=174602486</a:t>
            </a:r>
          </a:p>
        </p:txBody>
      </p:sp>
    </p:spTree>
    <p:extLst>
      <p:ext uri="{BB962C8B-B14F-4D97-AF65-F5344CB8AC3E}">
        <p14:creationId xmlns:p14="http://schemas.microsoft.com/office/powerpoint/2010/main" val="44645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BAF73-D901-024A-6E47-4FE7CAA94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0F78F-9156-A1B8-3781-A7F846EC025B}"/>
              </a:ext>
            </a:extLst>
          </p:cNvPr>
          <p:cNvSpPr>
            <a:spLocks noGrp="1"/>
          </p:cNvSpPr>
          <p:nvPr>
            <p:ph type="title"/>
          </p:nvPr>
        </p:nvSpPr>
        <p:spPr/>
        <p:txBody>
          <a:bodyPr/>
          <a:lstStyle/>
          <a:p>
            <a:r>
              <a:rPr lang="en-US" dirty="0"/>
              <a:t>Visual Processing</a:t>
            </a:r>
          </a:p>
        </p:txBody>
      </p:sp>
      <p:sp>
        <p:nvSpPr>
          <p:cNvPr id="6" name="Content Placeholder 5">
            <a:extLst>
              <a:ext uri="{FF2B5EF4-FFF2-40B4-BE49-F238E27FC236}">
                <a16:creationId xmlns:a16="http://schemas.microsoft.com/office/drawing/2014/main" id="{E7790EBB-9C95-287D-CD14-FACD64E7A7BB}"/>
              </a:ext>
            </a:extLst>
          </p:cNvPr>
          <p:cNvSpPr>
            <a:spLocks noGrp="1"/>
          </p:cNvSpPr>
          <p:nvPr>
            <p:ph sz="half" idx="2"/>
          </p:nvPr>
        </p:nvSpPr>
        <p:spPr>
          <a:xfrm>
            <a:off x="716077" y="1858521"/>
            <a:ext cx="3940702" cy="4351338"/>
          </a:xfrm>
        </p:spPr>
        <p:txBody>
          <a:bodyPr/>
          <a:lstStyle/>
          <a:p>
            <a:r>
              <a:rPr lang="en-US" dirty="0"/>
              <a:t>Eye + brain = visual processing</a:t>
            </a:r>
          </a:p>
          <a:p>
            <a:pPr lvl="1"/>
            <a:r>
              <a:rPr lang="en-US" dirty="0"/>
              <a:t>Eye perceive stimuli but can’t understand</a:t>
            </a:r>
          </a:p>
          <a:p>
            <a:pPr lvl="1"/>
            <a:r>
              <a:rPr lang="en-US" dirty="0"/>
              <a:t>Brain can’t perceive visual stimuli but can process and learn</a:t>
            </a:r>
          </a:p>
        </p:txBody>
      </p:sp>
      <p:pic>
        <p:nvPicPr>
          <p:cNvPr id="8" name="Picture 7">
            <a:extLst>
              <a:ext uri="{FF2B5EF4-FFF2-40B4-BE49-F238E27FC236}">
                <a16:creationId xmlns:a16="http://schemas.microsoft.com/office/drawing/2014/main" id="{B7A47134-9A4B-CAD1-438F-5636BA0204E0}"/>
              </a:ext>
            </a:extLst>
          </p:cNvPr>
          <p:cNvPicPr>
            <a:picLocks noChangeAspect="1"/>
          </p:cNvPicPr>
          <p:nvPr/>
        </p:nvPicPr>
        <p:blipFill>
          <a:blip r:embed="rId2"/>
          <a:stretch>
            <a:fillRect/>
          </a:stretch>
        </p:blipFill>
        <p:spPr>
          <a:xfrm>
            <a:off x="4874781" y="1733313"/>
            <a:ext cx="3886742" cy="3391373"/>
          </a:xfrm>
          <a:prstGeom prst="rect">
            <a:avLst/>
          </a:prstGeom>
        </p:spPr>
      </p:pic>
    </p:spTree>
    <p:extLst>
      <p:ext uri="{BB962C8B-B14F-4D97-AF65-F5344CB8AC3E}">
        <p14:creationId xmlns:p14="http://schemas.microsoft.com/office/powerpoint/2010/main" val="2293061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Retina: Key Cell Types</a:t>
            </a:r>
            <a:endParaRPr dirty="0"/>
          </a:p>
        </p:txBody>
      </p:sp>
      <p:sp>
        <p:nvSpPr>
          <p:cNvPr id="3" name="Content Placeholder 2"/>
          <p:cNvSpPr>
            <a:spLocks noGrp="1"/>
          </p:cNvSpPr>
          <p:nvPr>
            <p:ph idx="1"/>
          </p:nvPr>
        </p:nvSpPr>
        <p:spPr>
          <a:xfrm>
            <a:off x="241089" y="1771124"/>
            <a:ext cx="4385411" cy="4351338"/>
          </a:xfrm>
        </p:spPr>
        <p:txBody>
          <a:bodyPr>
            <a:normAutofit fontScale="92500" lnSpcReduction="10000"/>
          </a:bodyPr>
          <a:lstStyle/>
          <a:p>
            <a:r>
              <a:rPr lang="en-US" dirty="0">
                <a:latin typeface="Arial" panose="020B0604020202020204" pitchFamily="34" charset="0"/>
                <a:cs typeface="Arial" panose="020B0604020202020204" pitchFamily="34" charset="0"/>
              </a:rPr>
              <a:t>Amacrine cells</a:t>
            </a:r>
          </a:p>
          <a:p>
            <a:pPr lvl="1"/>
            <a:r>
              <a:rPr lang="en-US" dirty="0">
                <a:latin typeface="Arial" panose="020B0604020202020204" pitchFamily="34" charset="0"/>
                <a:cs typeface="Arial" panose="020B0604020202020204" pitchFamily="34" charset="0"/>
              </a:rPr>
              <a:t>Inside the retina </a:t>
            </a:r>
          </a:p>
          <a:p>
            <a:pPr lvl="1"/>
            <a:r>
              <a:rPr lang="en-US" dirty="0">
                <a:latin typeface="Arial" panose="020B0604020202020204" pitchFamily="34" charset="0"/>
                <a:cs typeface="Arial" panose="020B0604020202020204" pitchFamily="34" charset="0"/>
              </a:rPr>
              <a:t>Tune the message</a:t>
            </a:r>
          </a:p>
          <a:p>
            <a:pPr lvl="1"/>
            <a:r>
              <a:rPr lang="en-US" dirty="0">
                <a:latin typeface="Arial" panose="020B0604020202020204" pitchFamily="34" charset="0"/>
                <a:cs typeface="Arial" panose="020B0604020202020204" pitchFamily="34" charset="0"/>
              </a:rPr>
              <a:t>Sharpen “on vs. off,” </a:t>
            </a:r>
          </a:p>
          <a:p>
            <a:pPr lvl="1"/>
            <a:r>
              <a:rPr lang="en-US" dirty="0">
                <a:latin typeface="Arial" panose="020B0604020202020204" pitchFamily="34" charset="0"/>
                <a:cs typeface="Arial" panose="020B0604020202020204" pitchFamily="34" charset="0"/>
              </a:rPr>
              <a:t>Emphasize motion and shape timing </a:t>
            </a:r>
          </a:p>
          <a:p>
            <a:r>
              <a:rPr lang="en-US" dirty="0">
                <a:latin typeface="Arial" panose="020B0604020202020204" pitchFamily="34" charset="0"/>
                <a:cs typeface="Arial" panose="020B0604020202020204" pitchFamily="34" charset="0"/>
              </a:rPr>
              <a:t>Ganglion cells</a:t>
            </a:r>
          </a:p>
          <a:p>
            <a:pPr lvl="1"/>
            <a:r>
              <a:rPr lang="en-US" i="1" dirty="0">
                <a:latin typeface="Arial" panose="020B0604020202020204" pitchFamily="34" charset="0"/>
                <a:cs typeface="Arial" panose="020B0604020202020204" pitchFamily="34" charset="0"/>
              </a:rPr>
              <a:t>Send</a:t>
            </a:r>
            <a:r>
              <a:rPr lang="en-US" dirty="0">
                <a:latin typeface="Arial" panose="020B0604020202020204" pitchFamily="34" charset="0"/>
                <a:cs typeface="Arial" panose="020B0604020202020204" pitchFamily="34" charset="0"/>
              </a:rPr>
              <a:t> the final, edited message to the brain</a:t>
            </a:r>
          </a:p>
          <a:p>
            <a:pPr lvl="1"/>
            <a:r>
              <a:rPr lang="en-US" dirty="0">
                <a:latin typeface="Arial" panose="020B0604020202020204" pitchFamily="34" charset="0"/>
                <a:cs typeface="Arial" panose="020B0604020202020204" pitchFamily="34" charset="0"/>
              </a:rPr>
              <a:t>Long fibers bundle together as the optic nerve</a:t>
            </a:r>
          </a:p>
          <a:p>
            <a:pPr lvl="1"/>
            <a:r>
              <a:rPr lang="en-US" dirty="0">
                <a:latin typeface="Arial" panose="020B0604020202020204" pitchFamily="34" charset="0"/>
                <a:cs typeface="Arial" panose="020B0604020202020204" pitchFamily="34" charset="0"/>
              </a:rPr>
              <a:t>Report features like edges, color, and motion.</a:t>
            </a:r>
          </a:p>
        </p:txBody>
      </p:sp>
      <p:sp>
        <p:nvSpPr>
          <p:cNvPr id="4" name="Rectangle 3"/>
          <p:cNvSpPr/>
          <p:nvPr/>
        </p:nvSpPr>
        <p:spPr>
          <a:xfrm>
            <a:off x="5303520" y="1371600"/>
            <a:ext cx="3291840" cy="3771900"/>
          </a:xfrm>
          <a:prstGeom prst="rect">
            <a:avLst/>
          </a:prstGeom>
          <a:solidFill>
            <a:srgbClr val="F0F0F0"/>
          </a:solidFill>
          <a:ln>
            <a:solidFill>
              <a:srgbClr val="A0A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a:pPr>
            <a:r>
              <a:t>[ Image placeholder: Center–surround kernel sketch + rod/cone distribution across retina ]</a:t>
            </a:r>
          </a:p>
        </p:txBody>
      </p:sp>
      <p:pic>
        <p:nvPicPr>
          <p:cNvPr id="5" name="Picture 4" descr="A diagram of a cell structure&#10;&#10;AI-generated content may be incorrect.">
            <a:extLst>
              <a:ext uri="{FF2B5EF4-FFF2-40B4-BE49-F238E27FC236}">
                <a16:creationId xmlns:a16="http://schemas.microsoft.com/office/drawing/2014/main" id="{6D5636BF-4346-B858-D031-065E42994DE0}"/>
              </a:ext>
            </a:extLst>
          </p:cNvPr>
          <p:cNvPicPr>
            <a:picLocks noChangeAspect="1"/>
          </p:cNvPicPr>
          <p:nvPr/>
        </p:nvPicPr>
        <p:blipFill>
          <a:blip r:embed="rId3"/>
          <a:stretch>
            <a:fillRect/>
          </a:stretch>
        </p:blipFill>
        <p:spPr>
          <a:xfrm>
            <a:off x="4527261" y="1589741"/>
            <a:ext cx="3936017" cy="43628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56E9-CE6A-0654-783A-470EC4B304C4}"/>
              </a:ext>
            </a:extLst>
          </p:cNvPr>
          <p:cNvSpPr>
            <a:spLocks noGrp="1"/>
          </p:cNvSpPr>
          <p:nvPr>
            <p:ph type="title"/>
          </p:nvPr>
        </p:nvSpPr>
        <p:spPr>
          <a:xfrm>
            <a:off x="507537" y="141688"/>
            <a:ext cx="7886700" cy="1325563"/>
          </a:xfrm>
        </p:spPr>
        <p:txBody>
          <a:bodyPr/>
          <a:lstStyle/>
          <a:p>
            <a:r>
              <a:rPr lang="en-US" dirty="0"/>
              <a:t>The Retina: Macula and Fovea</a:t>
            </a:r>
          </a:p>
        </p:txBody>
      </p:sp>
      <p:sp>
        <p:nvSpPr>
          <p:cNvPr id="3" name="Content Placeholder 2">
            <a:extLst>
              <a:ext uri="{FF2B5EF4-FFF2-40B4-BE49-F238E27FC236}">
                <a16:creationId xmlns:a16="http://schemas.microsoft.com/office/drawing/2014/main" id="{266C0643-C279-8F7C-A06C-F04DE9B60BD5}"/>
              </a:ext>
            </a:extLst>
          </p:cNvPr>
          <p:cNvSpPr>
            <a:spLocks noGrp="1"/>
          </p:cNvSpPr>
          <p:nvPr>
            <p:ph idx="1"/>
          </p:nvPr>
        </p:nvSpPr>
        <p:spPr>
          <a:xfrm>
            <a:off x="144200" y="1595511"/>
            <a:ext cx="3870682" cy="4351338"/>
          </a:xfrm>
        </p:spPr>
        <p:txBody>
          <a:bodyPr>
            <a:normAutofit lnSpcReduction="10000"/>
          </a:bodyPr>
          <a:lstStyle/>
          <a:p>
            <a:r>
              <a:rPr lang="en-US" dirty="0">
                <a:latin typeface="Arial" panose="020B0604020202020204" pitchFamily="34" charset="0"/>
                <a:cs typeface="Arial" panose="020B0604020202020204" pitchFamily="34" charset="0"/>
              </a:rPr>
              <a:t>Macula</a:t>
            </a:r>
          </a:p>
          <a:p>
            <a:pPr lvl="1"/>
            <a:r>
              <a:rPr lang="en-US" dirty="0">
                <a:latin typeface="Arial" panose="020B0604020202020204" pitchFamily="34" charset="0"/>
                <a:cs typeface="Arial" panose="020B0604020202020204" pitchFamily="34" charset="0"/>
              </a:rPr>
              <a:t>High-acuity</a:t>
            </a:r>
          </a:p>
          <a:p>
            <a:pPr lvl="1"/>
            <a:r>
              <a:rPr lang="en-US" dirty="0">
                <a:latin typeface="Arial" panose="020B0604020202020204" pitchFamily="34" charset="0"/>
                <a:cs typeface="Arial" panose="020B0604020202020204" pitchFamily="34" charset="0"/>
              </a:rPr>
              <a:t>Color-rich central vision</a:t>
            </a:r>
          </a:p>
          <a:p>
            <a:pPr lvl="1"/>
            <a:r>
              <a:rPr lang="en-US" dirty="0">
                <a:latin typeface="Arial" panose="020B0604020202020204" pitchFamily="34" charset="0"/>
                <a:cs typeface="Arial" panose="020B0604020202020204" pitchFamily="34" charset="0"/>
              </a:rPr>
              <a:t>Used for reading, face recognition, and fine inspection</a:t>
            </a:r>
          </a:p>
          <a:p>
            <a:r>
              <a:rPr lang="en-US" dirty="0">
                <a:latin typeface="Arial" panose="020B0604020202020204" pitchFamily="34" charset="0"/>
                <a:cs typeface="Arial" panose="020B0604020202020204" pitchFamily="34" charset="0"/>
              </a:rPr>
              <a:t>Fovea</a:t>
            </a:r>
          </a:p>
          <a:p>
            <a:pPr lvl="1"/>
            <a:r>
              <a:rPr lang="en-US" dirty="0">
                <a:latin typeface="Arial" panose="020B0604020202020204" pitchFamily="34" charset="0"/>
                <a:cs typeface="Arial" panose="020B0604020202020204" pitchFamily="34" charset="0"/>
              </a:rPr>
              <a:t>Absolute peak spatial resolution and color discrimination under bright light</a:t>
            </a:r>
            <a:endParaRPr lang="en-US" b="1" dirty="0">
              <a:latin typeface="Arial" panose="020B0604020202020204" pitchFamily="34" charset="0"/>
              <a:cs typeface="Arial" panose="020B0604020202020204" pitchFamily="34" charset="0"/>
            </a:endParaRPr>
          </a:p>
          <a:p>
            <a:endParaRPr lang="en-US" dirty="0"/>
          </a:p>
        </p:txBody>
      </p:sp>
      <p:pic>
        <p:nvPicPr>
          <p:cNvPr id="5" name="Graphic 4">
            <a:extLst>
              <a:ext uri="{FF2B5EF4-FFF2-40B4-BE49-F238E27FC236}">
                <a16:creationId xmlns:a16="http://schemas.microsoft.com/office/drawing/2014/main" id="{535BBEC5-17E6-303D-4E02-E4C81DA64F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2093" y="1485143"/>
            <a:ext cx="4962587" cy="4962587"/>
          </a:xfrm>
          <a:prstGeom prst="rect">
            <a:avLst/>
          </a:prstGeom>
        </p:spPr>
      </p:pic>
      <p:sp>
        <p:nvSpPr>
          <p:cNvPr id="6" name="TextBox 5">
            <a:extLst>
              <a:ext uri="{FF2B5EF4-FFF2-40B4-BE49-F238E27FC236}">
                <a16:creationId xmlns:a16="http://schemas.microsoft.com/office/drawing/2014/main" id="{EAB11676-5E3C-6C32-F6F8-1DE6D1203AC0}"/>
              </a:ext>
            </a:extLst>
          </p:cNvPr>
          <p:cNvSpPr txBox="1"/>
          <p:nvPr/>
        </p:nvSpPr>
        <p:spPr>
          <a:xfrm>
            <a:off x="3621267" y="6488258"/>
            <a:ext cx="5758903" cy="246221"/>
          </a:xfrm>
          <a:prstGeom prst="rect">
            <a:avLst/>
          </a:prstGeom>
          <a:noFill/>
        </p:spPr>
        <p:txBody>
          <a:bodyPr wrap="square" rtlCol="0">
            <a:spAutoFit/>
          </a:bodyPr>
          <a:lstStyle/>
          <a:p>
            <a:r>
              <a:rPr lang="en-US" sz="1000" dirty="0"/>
              <a:t>By </a:t>
            </a:r>
            <a:r>
              <a:rPr lang="en-US" sz="1000" dirty="0" err="1"/>
              <a:t>Cmglee</a:t>
            </a:r>
            <a:r>
              <a:rPr lang="en-US" sz="1000" dirty="0"/>
              <a:t> - Own work, CC BY-SA 3.0, https://commons.wikimedia.org/w/index.php?curid=29924570</a:t>
            </a:r>
          </a:p>
        </p:txBody>
      </p:sp>
    </p:spTree>
    <p:extLst>
      <p:ext uri="{BB962C8B-B14F-4D97-AF65-F5344CB8AC3E}">
        <p14:creationId xmlns:p14="http://schemas.microsoft.com/office/powerpoint/2010/main" val="2893398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Hardware: The Eye</a:t>
            </a:r>
          </a:p>
        </p:txBody>
      </p:sp>
      <p:sp>
        <p:nvSpPr>
          <p:cNvPr id="3" name="Content Placeholder 2"/>
          <p:cNvSpPr>
            <a:spLocks noGrp="1"/>
          </p:cNvSpPr>
          <p:nvPr>
            <p:ph idx="1"/>
          </p:nvPr>
        </p:nvSpPr>
        <p:spPr>
          <a:xfrm>
            <a:off x="222039" y="1825625"/>
            <a:ext cx="4174347" cy="4351338"/>
          </a:xfrm>
        </p:spPr>
        <p:txBody>
          <a:bodyPr/>
          <a:lstStyle/>
          <a:p>
            <a:r>
              <a:rPr dirty="0">
                <a:latin typeface="Arial" panose="020B0604020202020204" pitchFamily="34" charset="0"/>
                <a:cs typeface="Arial" panose="020B0604020202020204" pitchFamily="34" charset="0"/>
              </a:rPr>
              <a:t>Cornea/lens focus; pupil controls light</a:t>
            </a:r>
          </a:p>
          <a:p>
            <a:r>
              <a:rPr dirty="0">
                <a:latin typeface="Arial" panose="020B0604020202020204" pitchFamily="34" charset="0"/>
                <a:cs typeface="Arial" panose="020B0604020202020204" pitchFamily="34" charset="0"/>
              </a:rPr>
              <a:t>Fovea = high acuity &amp; color</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a:t>
            </a:r>
            <a:r>
              <a:rPr dirty="0">
                <a:latin typeface="Arial" panose="020B0604020202020204" pitchFamily="34" charset="0"/>
                <a:cs typeface="Arial" panose="020B0604020202020204" pitchFamily="34" charset="0"/>
              </a:rPr>
              <a:t>eriphery = motion &amp; low light</a:t>
            </a:r>
          </a:p>
          <a:p>
            <a:r>
              <a:rPr dirty="0">
                <a:latin typeface="Arial" panose="020B0604020202020204" pitchFamily="34" charset="0"/>
                <a:cs typeface="Arial" panose="020B0604020202020204" pitchFamily="34" charset="0"/>
              </a:rPr>
              <a:t>Blind spot where optic nerve exits</a:t>
            </a:r>
          </a:p>
        </p:txBody>
      </p:sp>
      <p:pic>
        <p:nvPicPr>
          <p:cNvPr id="6" name="Graphic 5">
            <a:extLst>
              <a:ext uri="{FF2B5EF4-FFF2-40B4-BE49-F238E27FC236}">
                <a16:creationId xmlns:a16="http://schemas.microsoft.com/office/drawing/2014/main" id="{EFADC820-3547-B1D1-9C2F-2B2485D1CE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4215" y="1825625"/>
            <a:ext cx="3962400" cy="4029075"/>
          </a:xfrm>
          <a:prstGeom prst="rect">
            <a:avLst/>
          </a:prstGeom>
        </p:spPr>
      </p:pic>
      <p:sp>
        <p:nvSpPr>
          <p:cNvPr id="7" name="TextBox 6">
            <a:extLst>
              <a:ext uri="{FF2B5EF4-FFF2-40B4-BE49-F238E27FC236}">
                <a16:creationId xmlns:a16="http://schemas.microsoft.com/office/drawing/2014/main" id="{22B3D0DA-0F98-15F7-5D58-90B0FBFEF6E7}"/>
              </a:ext>
            </a:extLst>
          </p:cNvPr>
          <p:cNvSpPr txBox="1"/>
          <p:nvPr/>
        </p:nvSpPr>
        <p:spPr>
          <a:xfrm>
            <a:off x="4747614" y="6007803"/>
            <a:ext cx="3713236" cy="707886"/>
          </a:xfrm>
          <a:prstGeom prst="rect">
            <a:avLst/>
          </a:prstGeom>
          <a:noFill/>
        </p:spPr>
        <p:txBody>
          <a:bodyPr wrap="square" rtlCol="0">
            <a:spAutoFit/>
          </a:bodyPr>
          <a:lstStyle/>
          <a:p>
            <a:r>
              <a:rPr lang="en-US" sz="1000" dirty="0"/>
              <a:t>By </a:t>
            </a:r>
            <a:r>
              <a:rPr lang="en-US" sz="1000" dirty="0" err="1"/>
              <a:t>Rhcastilhos</a:t>
            </a:r>
            <a:r>
              <a:rPr lang="en-US" sz="1000" dirty="0"/>
              <a:t>. And </a:t>
            </a:r>
            <a:r>
              <a:rPr lang="en-US" sz="1000" dirty="0" err="1"/>
              <a:t>Jmarchn</a:t>
            </a:r>
            <a:r>
              <a:rPr lang="en-US" sz="1000" dirty="0"/>
              <a:t>. - Schematic_diagram_of_the_human_eye_with_English_annotations.svg, CC BY-SA 3.0, https://commons.wikimedia.org/w/index.php?curid=1597930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F0B1-7AB3-5D00-9309-8A8301C11B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76A5E-AC77-73E4-DA3D-6433075017D1}"/>
              </a:ext>
            </a:extLst>
          </p:cNvPr>
          <p:cNvSpPr>
            <a:spLocks noGrp="1"/>
          </p:cNvSpPr>
          <p:nvPr>
            <p:ph type="title"/>
          </p:nvPr>
        </p:nvSpPr>
        <p:spPr>
          <a:xfrm>
            <a:off x="549398" y="165071"/>
            <a:ext cx="7886700" cy="1325563"/>
          </a:xfrm>
        </p:spPr>
        <p:txBody>
          <a:bodyPr/>
          <a:lstStyle/>
          <a:p>
            <a:r>
              <a:rPr lang="en-US" dirty="0"/>
              <a:t>Pre-Processing: The </a:t>
            </a:r>
            <a:r>
              <a:rPr dirty="0"/>
              <a:t>Retina</a:t>
            </a:r>
          </a:p>
        </p:txBody>
      </p:sp>
      <p:sp>
        <p:nvSpPr>
          <p:cNvPr id="3" name="Content Placeholder 2">
            <a:extLst>
              <a:ext uri="{FF2B5EF4-FFF2-40B4-BE49-F238E27FC236}">
                <a16:creationId xmlns:a16="http://schemas.microsoft.com/office/drawing/2014/main" id="{79FA897F-A53D-C35C-3E07-FA283E800344}"/>
              </a:ext>
            </a:extLst>
          </p:cNvPr>
          <p:cNvSpPr>
            <a:spLocks noGrp="1"/>
          </p:cNvSpPr>
          <p:nvPr>
            <p:ph idx="1"/>
          </p:nvPr>
        </p:nvSpPr>
        <p:spPr>
          <a:xfrm>
            <a:off x="393616" y="1825625"/>
            <a:ext cx="3802935" cy="4351338"/>
          </a:xfrm>
        </p:spPr>
        <p:txBody>
          <a:bodyPr/>
          <a:lstStyle/>
          <a:p>
            <a:r>
              <a:rPr lang="en-US" dirty="0">
                <a:latin typeface="Arial" panose="020B0604020202020204" pitchFamily="34" charset="0"/>
                <a:cs typeface="Arial" panose="020B0604020202020204" pitchFamily="34" charset="0"/>
              </a:rPr>
              <a:t>Convert light to neural signals and </a:t>
            </a:r>
            <a:r>
              <a:rPr lang="en-US" i="1" dirty="0">
                <a:latin typeface="Arial" panose="020B0604020202020204" pitchFamily="34" charset="0"/>
                <a:cs typeface="Arial" panose="020B0604020202020204" pitchFamily="34" charset="0"/>
              </a:rPr>
              <a:t>pre-process</a:t>
            </a:r>
            <a:r>
              <a:rPr lang="en-US" dirty="0">
                <a:latin typeface="Arial" panose="020B0604020202020204" pitchFamily="34" charset="0"/>
                <a:cs typeface="Arial" panose="020B0604020202020204" pitchFamily="34" charset="0"/>
              </a:rPr>
              <a:t> the image before it ever reaches the brain (contrast, edges, temporal changes).</a:t>
            </a:r>
            <a:endParaRPr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B08A729-C150-A046-5BF5-F9C2B22C0E23}"/>
              </a:ext>
            </a:extLst>
          </p:cNvPr>
          <p:cNvSpPr/>
          <p:nvPr/>
        </p:nvSpPr>
        <p:spPr>
          <a:xfrm>
            <a:off x="5303520" y="1371600"/>
            <a:ext cx="3291840" cy="3771900"/>
          </a:xfrm>
          <a:prstGeom prst="rect">
            <a:avLst/>
          </a:prstGeom>
          <a:solidFill>
            <a:srgbClr val="F0F0F0"/>
          </a:solidFill>
          <a:ln>
            <a:solidFill>
              <a:srgbClr val="A0A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a:pPr>
            <a:r>
              <a:rPr dirty="0"/>
              <a:t>[ Image placeholder: Center–surround kernel sketch + rod/cone distribution across retina ]</a:t>
            </a:r>
          </a:p>
        </p:txBody>
      </p:sp>
      <p:pic>
        <p:nvPicPr>
          <p:cNvPr id="6" name="Picture 5" descr="A diagram of a cell structure&#10;&#10;AI-generated content may be incorrect.">
            <a:extLst>
              <a:ext uri="{FF2B5EF4-FFF2-40B4-BE49-F238E27FC236}">
                <a16:creationId xmlns:a16="http://schemas.microsoft.com/office/drawing/2014/main" id="{9C01107E-9263-C2D4-662C-B29775AD6C5B}"/>
              </a:ext>
            </a:extLst>
          </p:cNvPr>
          <p:cNvPicPr>
            <a:picLocks noChangeAspect="1"/>
          </p:cNvPicPr>
          <p:nvPr/>
        </p:nvPicPr>
        <p:blipFill>
          <a:blip r:embed="rId3"/>
          <a:stretch>
            <a:fillRect/>
          </a:stretch>
        </p:blipFill>
        <p:spPr>
          <a:xfrm>
            <a:off x="4527261" y="1589741"/>
            <a:ext cx="3936017" cy="4362805"/>
          </a:xfrm>
          <a:prstGeom prst="rect">
            <a:avLst/>
          </a:prstGeom>
        </p:spPr>
      </p:pic>
      <p:sp>
        <p:nvSpPr>
          <p:cNvPr id="7" name="TextBox 6">
            <a:extLst>
              <a:ext uri="{FF2B5EF4-FFF2-40B4-BE49-F238E27FC236}">
                <a16:creationId xmlns:a16="http://schemas.microsoft.com/office/drawing/2014/main" id="{0AA69F00-18E4-3E09-E167-62E5D311CC97}"/>
              </a:ext>
            </a:extLst>
          </p:cNvPr>
          <p:cNvSpPr txBox="1"/>
          <p:nvPr/>
        </p:nvSpPr>
        <p:spPr>
          <a:xfrm>
            <a:off x="4554440" y="6292819"/>
            <a:ext cx="3881658" cy="400110"/>
          </a:xfrm>
          <a:prstGeom prst="rect">
            <a:avLst/>
          </a:prstGeom>
          <a:noFill/>
        </p:spPr>
        <p:txBody>
          <a:bodyPr wrap="square" rtlCol="0">
            <a:spAutoFit/>
          </a:bodyPr>
          <a:lstStyle/>
          <a:p>
            <a:r>
              <a:rPr lang="en-US" sz="1000" dirty="0"/>
              <a:t>By Otosakanum2 - Own work, CC BY-SA 4.0, https://commons.wikimedia.org/w/index.php?curid=174602486</a:t>
            </a:r>
          </a:p>
        </p:txBody>
      </p:sp>
    </p:spTree>
    <p:extLst>
      <p:ext uri="{BB962C8B-B14F-4D97-AF65-F5344CB8AC3E}">
        <p14:creationId xmlns:p14="http://schemas.microsoft.com/office/powerpoint/2010/main" val="975334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80EF9-B66D-3ADF-0947-06390060CE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63923-E6FE-26AD-AA05-7095FF58ECCE}"/>
              </a:ext>
            </a:extLst>
          </p:cNvPr>
          <p:cNvSpPr>
            <a:spLocks noGrp="1"/>
          </p:cNvSpPr>
          <p:nvPr>
            <p:ph type="title"/>
          </p:nvPr>
        </p:nvSpPr>
        <p:spPr/>
        <p:txBody>
          <a:bodyPr/>
          <a:lstStyle/>
          <a:p>
            <a:r>
              <a:rPr lang="en-US" dirty="0"/>
              <a:t>Visual Magic</a:t>
            </a:r>
            <a:endParaRPr dirty="0"/>
          </a:p>
        </p:txBody>
      </p:sp>
      <p:sp>
        <p:nvSpPr>
          <p:cNvPr id="4" name="Content Placeholder 3">
            <a:extLst>
              <a:ext uri="{FF2B5EF4-FFF2-40B4-BE49-F238E27FC236}">
                <a16:creationId xmlns:a16="http://schemas.microsoft.com/office/drawing/2014/main" id="{148915BF-15E2-676D-C73D-11A0B5C37B38}"/>
              </a:ext>
            </a:extLst>
          </p:cNvPr>
          <p:cNvSpPr>
            <a:spLocks noGrp="1"/>
          </p:cNvSpPr>
          <p:nvPr>
            <p:ph idx="1"/>
          </p:nvPr>
        </p:nvSpPr>
        <p:spPr>
          <a:xfrm>
            <a:off x="302781" y="1628964"/>
            <a:ext cx="3932451" cy="4690225"/>
          </a:xfrm>
        </p:spPr>
        <p:txBody>
          <a:bodyPr>
            <a:normAutofit fontScale="77500" lnSpcReduction="20000"/>
          </a:bodyPr>
          <a:lstStyle/>
          <a:p>
            <a:pPr eaLnBrk="0" fontAlgn="base" hangingPunct="0">
              <a:lnSpc>
                <a:spcPct val="100000"/>
              </a:lnSpc>
              <a:spcBef>
                <a:spcPct val="0"/>
              </a:spcBef>
              <a:spcAft>
                <a:spcPct val="0"/>
              </a:spcAft>
            </a:pPr>
            <a:r>
              <a:rPr lang="en-US" altLang="en-US" b="1" dirty="0">
                <a:latin typeface="Arial" panose="020B0604020202020204" pitchFamily="34" charset="0"/>
              </a:rPr>
              <a:t>Depth from hints</a:t>
            </a:r>
            <a:r>
              <a:rPr lang="en-US" altLang="en-US" dirty="0">
                <a:latin typeface="Arial" panose="020B0604020202020204" pitchFamily="34" charset="0"/>
              </a:rPr>
              <a:t>: Stereo (two eyes), parallax (move your head), perspective (lines converge), shading (light &amp; shadow).</a:t>
            </a:r>
          </a:p>
          <a:p>
            <a:pPr eaLnBrk="0" fontAlgn="base" hangingPunct="0">
              <a:lnSpc>
                <a:spcPct val="100000"/>
              </a:lnSpc>
              <a:spcBef>
                <a:spcPct val="0"/>
              </a:spcBef>
              <a:spcAft>
                <a:spcPct val="0"/>
              </a:spcAft>
            </a:pPr>
            <a:endParaRPr lang="en-US" altLang="en-US" dirty="0">
              <a:latin typeface="Arial" panose="020B0604020202020204" pitchFamily="34" charset="0"/>
            </a:endParaRPr>
          </a:p>
          <a:p>
            <a:pPr eaLnBrk="0" fontAlgn="base" hangingPunct="0">
              <a:lnSpc>
                <a:spcPct val="100000"/>
              </a:lnSpc>
              <a:spcBef>
                <a:spcPct val="0"/>
              </a:spcBef>
              <a:spcAft>
                <a:spcPct val="0"/>
              </a:spcAft>
            </a:pPr>
            <a:r>
              <a:rPr lang="en-US" altLang="en-US" b="1" dirty="0">
                <a:latin typeface="Arial" panose="020B0604020202020204" pitchFamily="34" charset="0"/>
              </a:rPr>
              <a:t>Motion pops: </a:t>
            </a:r>
            <a:r>
              <a:rPr lang="en-US" altLang="en-US" dirty="0">
                <a:latin typeface="Arial" panose="020B0604020202020204" pitchFamily="34" charset="0"/>
              </a:rPr>
              <a:t>We notice change; the periphery is great at detecting movement.</a:t>
            </a:r>
          </a:p>
          <a:p>
            <a:pPr eaLnBrk="0" fontAlgn="base" hangingPunct="0">
              <a:lnSpc>
                <a:spcPct val="100000"/>
              </a:lnSpc>
              <a:spcBef>
                <a:spcPct val="0"/>
              </a:spcBef>
              <a:spcAft>
                <a:spcPct val="0"/>
              </a:spcAft>
            </a:pPr>
            <a:endParaRPr lang="en-US" altLang="en-US" dirty="0">
              <a:latin typeface="Arial" panose="020B0604020202020204" pitchFamily="34" charset="0"/>
            </a:endParaRPr>
          </a:p>
          <a:p>
            <a:pPr eaLnBrk="0" fontAlgn="base" hangingPunct="0">
              <a:lnSpc>
                <a:spcPct val="100000"/>
              </a:lnSpc>
              <a:spcBef>
                <a:spcPct val="0"/>
              </a:spcBef>
              <a:spcAft>
                <a:spcPct val="0"/>
              </a:spcAft>
            </a:pPr>
            <a:r>
              <a:rPr lang="en-US" altLang="en-US" b="1" dirty="0">
                <a:latin typeface="Arial" panose="020B0604020202020204" pitchFamily="34" charset="0"/>
              </a:rPr>
              <a:t>Selective seeing: </a:t>
            </a:r>
            <a:r>
              <a:rPr lang="en-US" altLang="en-US" dirty="0">
                <a:latin typeface="Arial" panose="020B0604020202020204" pitchFamily="34" charset="0"/>
              </a:rPr>
              <a:t>Fast eye jumps (saccades) + attention decide what gets processed → change blindness happens.</a:t>
            </a:r>
          </a:p>
          <a:p>
            <a:endParaRPr lang="en-US" dirty="0"/>
          </a:p>
        </p:txBody>
      </p:sp>
      <p:pic>
        <p:nvPicPr>
          <p:cNvPr id="5" name="Picture 4">
            <a:extLst>
              <a:ext uri="{FF2B5EF4-FFF2-40B4-BE49-F238E27FC236}">
                <a16:creationId xmlns:a16="http://schemas.microsoft.com/office/drawing/2014/main" id="{350EC75A-841C-7951-7C70-A0CF45D8D34E}"/>
              </a:ext>
            </a:extLst>
          </p:cNvPr>
          <p:cNvPicPr>
            <a:picLocks noChangeAspect="1"/>
          </p:cNvPicPr>
          <p:nvPr/>
        </p:nvPicPr>
        <p:blipFill>
          <a:blip r:embed="rId3"/>
          <a:stretch>
            <a:fillRect/>
          </a:stretch>
        </p:blipFill>
        <p:spPr>
          <a:xfrm>
            <a:off x="4235233" y="1810633"/>
            <a:ext cx="4763431" cy="3352709"/>
          </a:xfrm>
          <a:prstGeom prst="rect">
            <a:avLst/>
          </a:prstGeom>
        </p:spPr>
      </p:pic>
    </p:spTree>
    <p:extLst>
      <p:ext uri="{BB962C8B-B14F-4D97-AF65-F5344CB8AC3E}">
        <p14:creationId xmlns:p14="http://schemas.microsoft.com/office/powerpoint/2010/main" val="200859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9FAAF-6598-7BB6-4D72-036D1ABE7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27AA4-F8D8-E7E1-5C84-59115B4A0972}"/>
              </a:ext>
            </a:extLst>
          </p:cNvPr>
          <p:cNvSpPr>
            <a:spLocks noGrp="1"/>
          </p:cNvSpPr>
          <p:nvPr>
            <p:ph type="title"/>
          </p:nvPr>
        </p:nvSpPr>
        <p:spPr/>
        <p:txBody>
          <a:bodyPr/>
          <a:lstStyle/>
          <a:p>
            <a:r>
              <a:rPr lang="en-US" dirty="0"/>
              <a:t>Visual Neurons</a:t>
            </a:r>
            <a:endParaRPr dirty="0"/>
          </a:p>
        </p:txBody>
      </p:sp>
      <p:sp>
        <p:nvSpPr>
          <p:cNvPr id="3" name="Content Placeholder 2">
            <a:extLst>
              <a:ext uri="{FF2B5EF4-FFF2-40B4-BE49-F238E27FC236}">
                <a16:creationId xmlns:a16="http://schemas.microsoft.com/office/drawing/2014/main" id="{9136EE8D-3B29-52F1-46FE-B9DA46FBF6B5}"/>
              </a:ext>
            </a:extLst>
          </p:cNvPr>
          <p:cNvSpPr>
            <a:spLocks noGrp="1"/>
          </p:cNvSpPr>
          <p:nvPr>
            <p:ph idx="1"/>
          </p:nvPr>
        </p:nvSpPr>
        <p:spPr>
          <a:xfrm>
            <a:off x="157449" y="1814682"/>
            <a:ext cx="4487220" cy="4107723"/>
          </a:xfrm>
        </p:spPr>
        <p:txBody>
          <a:bodyPr>
            <a:normAutofit lnSpcReduction="10000"/>
          </a:bodyPr>
          <a:lstStyle/>
          <a:p>
            <a:r>
              <a:rPr lang="en-US" dirty="0">
                <a:latin typeface="Arial" panose="020B0604020202020204" pitchFamily="34" charset="0"/>
                <a:cs typeface="Arial" panose="020B0604020202020204" pitchFamily="34" charset="0"/>
              </a:rPr>
              <a:t>Fire action potentials when visual stimuli appear in their receptive field</a:t>
            </a:r>
          </a:p>
          <a:p>
            <a:r>
              <a:rPr lang="en-US" dirty="0">
                <a:latin typeface="Arial" panose="020B0604020202020204" pitchFamily="34" charset="0"/>
                <a:cs typeface="Arial" panose="020B0604020202020204" pitchFamily="34" charset="0"/>
              </a:rPr>
              <a:t>Certain neurons respond best to specific stimuli (neuronal tuning) </a:t>
            </a:r>
          </a:p>
          <a:p>
            <a:r>
              <a:rPr lang="en-US" dirty="0">
                <a:latin typeface="Arial" panose="020B0604020202020204" pitchFamily="34" charset="0"/>
                <a:cs typeface="Arial" panose="020B0604020202020204" pitchFamily="34" charset="0"/>
              </a:rPr>
              <a:t>In the earlier visual areas, neurons have simpler tuning. </a:t>
            </a:r>
            <a:endParaRPr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B676339-0ACD-5E17-859F-F13AEF2F4A31}"/>
              </a:ext>
            </a:extLst>
          </p:cNvPr>
          <p:cNvSpPr txBox="1"/>
          <p:nvPr/>
        </p:nvSpPr>
        <p:spPr>
          <a:xfrm>
            <a:off x="4959561" y="6116219"/>
            <a:ext cx="4184439" cy="400110"/>
          </a:xfrm>
          <a:prstGeom prst="rect">
            <a:avLst/>
          </a:prstGeom>
          <a:noFill/>
        </p:spPr>
        <p:txBody>
          <a:bodyPr wrap="square" rtlCol="0">
            <a:spAutoFit/>
          </a:bodyPr>
          <a:lstStyle/>
          <a:p>
            <a:r>
              <a:rPr lang="en-US" sz="1000" dirty="0"/>
              <a:t>By </a:t>
            </a:r>
            <a:r>
              <a:rPr lang="en-US" sz="1000" dirty="0" err="1"/>
              <a:t>Laurentaylorj</a:t>
            </a:r>
            <a:r>
              <a:rPr lang="en-US" sz="1000" dirty="0"/>
              <a:t> - Own work, CC BY-SA 3.0, https://commons.wikimedia.org/w/index.php?curid=26311114</a:t>
            </a:r>
          </a:p>
        </p:txBody>
      </p:sp>
      <p:pic>
        <p:nvPicPr>
          <p:cNvPr id="5" name="Picture 4" descr="A drawing of a human body&#10;&#10;AI-generated content may be incorrect.">
            <a:extLst>
              <a:ext uri="{FF2B5EF4-FFF2-40B4-BE49-F238E27FC236}">
                <a16:creationId xmlns:a16="http://schemas.microsoft.com/office/drawing/2014/main" id="{D2921FBF-0FB0-E5F1-E7D1-D35ED775B4C5}"/>
              </a:ext>
            </a:extLst>
          </p:cNvPr>
          <p:cNvPicPr>
            <a:picLocks noChangeAspect="1"/>
          </p:cNvPicPr>
          <p:nvPr/>
        </p:nvPicPr>
        <p:blipFill>
          <a:blip r:embed="rId3"/>
          <a:stretch>
            <a:fillRect/>
          </a:stretch>
        </p:blipFill>
        <p:spPr>
          <a:xfrm>
            <a:off x="4915682" y="1908098"/>
            <a:ext cx="4272195" cy="3041803"/>
          </a:xfrm>
          <a:prstGeom prst="rect">
            <a:avLst/>
          </a:prstGeom>
        </p:spPr>
      </p:pic>
    </p:spTree>
    <p:extLst>
      <p:ext uri="{BB962C8B-B14F-4D97-AF65-F5344CB8AC3E}">
        <p14:creationId xmlns:p14="http://schemas.microsoft.com/office/powerpoint/2010/main" val="287282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the Brain Builds Recognition</a:t>
            </a:r>
            <a:endParaRPr dirty="0"/>
          </a:p>
        </p:txBody>
      </p:sp>
      <p:sp>
        <p:nvSpPr>
          <p:cNvPr id="3" name="Content Placeholder 2"/>
          <p:cNvSpPr>
            <a:spLocks noGrp="1"/>
          </p:cNvSpPr>
          <p:nvPr>
            <p:ph idx="1"/>
          </p:nvPr>
        </p:nvSpPr>
        <p:spPr>
          <a:xfrm>
            <a:off x="628650" y="1780061"/>
            <a:ext cx="7528283" cy="4351338"/>
          </a:xfrm>
        </p:spPr>
        <p:txBody>
          <a:bodyPr>
            <a:normAutofit/>
          </a:bodyPr>
          <a:lstStyle/>
          <a:p>
            <a:pPr marL="0" lvl="0" indent="0" eaLnBrk="0" fontAlgn="base" hangingPunct="0">
              <a:lnSpc>
                <a:spcPct val="100000"/>
              </a:lnSpc>
              <a:spcBef>
                <a:spcPct val="0"/>
              </a:spcBef>
              <a:spcAft>
                <a:spcPct val="0"/>
              </a:spcAft>
              <a:buFontTx/>
              <a:buChar char="•"/>
            </a:pPr>
            <a:r>
              <a:rPr lang="en-US" altLang="en-US" b="1" dirty="0">
                <a:latin typeface="Arial" panose="020B0604020202020204" pitchFamily="34" charset="0"/>
              </a:rPr>
              <a:t> </a:t>
            </a:r>
            <a:r>
              <a:rPr lang="en-US" altLang="en-US" dirty="0">
                <a:latin typeface="Arial" panose="020B0604020202020204" pitchFamily="34" charset="0"/>
              </a:rPr>
              <a:t>The brain builds a picture in layers:</a:t>
            </a:r>
          </a:p>
          <a:p>
            <a:pPr marL="914400" lvl="1" indent="-457200" eaLnBrk="0" fontAlgn="base" hangingPunct="0">
              <a:lnSpc>
                <a:spcPct val="100000"/>
              </a:lnSpc>
              <a:spcBef>
                <a:spcPct val="0"/>
              </a:spcBef>
              <a:spcAft>
                <a:spcPct val="0"/>
              </a:spcAft>
              <a:buAutoNum type="arabicPeriod"/>
            </a:pPr>
            <a:r>
              <a:rPr lang="en-US" altLang="en-US" dirty="0">
                <a:latin typeface="Arial" panose="020B0604020202020204" pitchFamily="34" charset="0"/>
              </a:rPr>
              <a:t>Edges</a:t>
            </a:r>
          </a:p>
          <a:p>
            <a:pPr marL="914400" lvl="1" indent="-457200" eaLnBrk="0" fontAlgn="base" hangingPunct="0">
              <a:lnSpc>
                <a:spcPct val="100000"/>
              </a:lnSpc>
              <a:spcBef>
                <a:spcPct val="0"/>
              </a:spcBef>
              <a:spcAft>
                <a:spcPct val="0"/>
              </a:spcAft>
              <a:buAutoNum type="arabicPeriod"/>
            </a:pPr>
            <a:r>
              <a:rPr lang="en-US" altLang="en-US" dirty="0">
                <a:latin typeface="Arial" panose="020B0604020202020204" pitchFamily="34" charset="0"/>
              </a:rPr>
              <a:t>Parts</a:t>
            </a:r>
          </a:p>
          <a:p>
            <a:pPr marL="914400" lvl="1" indent="-457200" eaLnBrk="0" fontAlgn="base" hangingPunct="0">
              <a:lnSpc>
                <a:spcPct val="100000"/>
              </a:lnSpc>
              <a:spcBef>
                <a:spcPct val="0"/>
              </a:spcBef>
              <a:spcAft>
                <a:spcPct val="0"/>
              </a:spcAft>
              <a:buAutoNum type="arabicPeriod"/>
            </a:pPr>
            <a:r>
              <a:rPr lang="en-US" altLang="en-US" dirty="0">
                <a:latin typeface="Arial" panose="020B0604020202020204" pitchFamily="34" charset="0"/>
              </a:rPr>
              <a:t>Objects</a:t>
            </a:r>
          </a:p>
          <a:p>
            <a:pPr marL="914400" lvl="1" indent="-457200" eaLnBrk="0" fontAlgn="base" hangingPunct="0">
              <a:lnSpc>
                <a:spcPct val="100000"/>
              </a:lnSpc>
              <a:spcBef>
                <a:spcPct val="0"/>
              </a:spcBef>
              <a:spcAft>
                <a:spcPct val="0"/>
              </a:spcAft>
              <a:buAutoNum type="arabicPeriod"/>
            </a:pPr>
            <a:endParaRPr lang="en-US" altLang="en-US" b="1" dirty="0">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dirty="0">
                <a:latin typeface="Arial" panose="020B0604020202020204" pitchFamily="34" charset="0"/>
              </a:rPr>
              <a:t> Corrects for lighting (color/brightness constancy).</a:t>
            </a:r>
          </a:p>
          <a:p>
            <a:pPr marL="0" lvl="0" indent="0" eaLnBrk="0" fontAlgn="base" hangingPunct="0">
              <a:lnSpc>
                <a:spcPct val="100000"/>
              </a:lnSpc>
              <a:spcBef>
                <a:spcPct val="0"/>
              </a:spcBef>
              <a:spcAft>
                <a:spcPct val="0"/>
              </a:spcAft>
              <a:buNone/>
            </a:pPr>
            <a:endParaRPr lang="en-US" altLang="en-US"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Makes a quick first guess then refines based on data and expectations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201" y="162421"/>
            <a:ext cx="7886700" cy="1325563"/>
          </a:xfrm>
        </p:spPr>
        <p:txBody>
          <a:bodyPr/>
          <a:lstStyle/>
          <a:p>
            <a:r>
              <a:rPr lang="en-US" dirty="0"/>
              <a:t>Edges – First Visual Cortex</a:t>
            </a:r>
            <a:endParaRPr dirty="0"/>
          </a:p>
        </p:txBody>
      </p:sp>
      <p:sp>
        <p:nvSpPr>
          <p:cNvPr id="3" name="Content Placeholder 2"/>
          <p:cNvSpPr>
            <a:spLocks noGrp="1"/>
          </p:cNvSpPr>
          <p:nvPr>
            <p:ph idx="1"/>
          </p:nvPr>
        </p:nvSpPr>
        <p:spPr>
          <a:xfrm>
            <a:off x="152864" y="4461729"/>
            <a:ext cx="8838271" cy="4351338"/>
          </a:xfrm>
        </p:spPr>
        <p:txBody>
          <a:bodyPr/>
          <a:lstStyle/>
          <a:p>
            <a:r>
              <a:rPr lang="en-US" dirty="0">
                <a:latin typeface="Arial" panose="020B0604020202020204" pitchFamily="34" charset="0"/>
                <a:cs typeface="Arial" panose="020B0604020202020204" pitchFamily="34" charset="0"/>
              </a:rPr>
              <a:t>V1 </a:t>
            </a:r>
          </a:p>
          <a:p>
            <a:pPr lvl="1"/>
            <a:r>
              <a:rPr lang="en-US" dirty="0">
                <a:latin typeface="Arial" panose="020B0604020202020204" pitchFamily="34" charset="0"/>
                <a:cs typeface="Arial" panose="020B0604020202020204" pitchFamily="34" charset="0"/>
              </a:rPr>
              <a:t>Keeps a neat map of the scene</a:t>
            </a:r>
          </a:p>
          <a:p>
            <a:pPr lvl="1"/>
            <a:r>
              <a:rPr lang="en-US" dirty="0">
                <a:latin typeface="Arial" panose="020B0604020202020204" pitchFamily="34" charset="0"/>
                <a:cs typeface="Arial" panose="020B0604020202020204" pitchFamily="34" charset="0"/>
              </a:rPr>
              <a:t>Detects edges at different angles and sizes</a:t>
            </a:r>
          </a:p>
          <a:p>
            <a:pPr lvl="1"/>
            <a:r>
              <a:rPr lang="en-US" dirty="0">
                <a:latin typeface="Arial" panose="020B0604020202020204" pitchFamily="34" charset="0"/>
                <a:cs typeface="Arial" panose="020B0604020202020204" pitchFamily="34" charset="0"/>
              </a:rPr>
              <a:t>Passes this info to V2 for more complex patterns.</a:t>
            </a:r>
          </a:p>
          <a:p>
            <a:pPr lvl="1"/>
            <a:r>
              <a:rPr lang="en-US" dirty="0">
                <a:latin typeface="Arial" panose="020B0604020202020204" pitchFamily="34" charset="0"/>
                <a:cs typeface="Arial" panose="020B0604020202020204" pitchFamily="34" charset="0"/>
              </a:rPr>
              <a:t>In the occipital lobe</a:t>
            </a:r>
          </a:p>
        </p:txBody>
      </p:sp>
      <p:pic>
        <p:nvPicPr>
          <p:cNvPr id="7" name="Picture 6" descr="A bicycle leaning against a wall&#10;&#10;AI-generated content may be incorrect.">
            <a:extLst>
              <a:ext uri="{FF2B5EF4-FFF2-40B4-BE49-F238E27FC236}">
                <a16:creationId xmlns:a16="http://schemas.microsoft.com/office/drawing/2014/main" id="{82F37499-9BDC-95C0-1AC2-9D48918CC39F}"/>
              </a:ext>
            </a:extLst>
          </p:cNvPr>
          <p:cNvPicPr>
            <a:picLocks noChangeAspect="1"/>
          </p:cNvPicPr>
          <p:nvPr/>
        </p:nvPicPr>
        <p:blipFill>
          <a:blip r:embed="rId3"/>
          <a:stretch>
            <a:fillRect/>
          </a:stretch>
        </p:blipFill>
        <p:spPr>
          <a:xfrm>
            <a:off x="869738" y="1586574"/>
            <a:ext cx="3702261" cy="2468174"/>
          </a:xfrm>
          <a:prstGeom prst="rect">
            <a:avLst/>
          </a:prstGeom>
        </p:spPr>
      </p:pic>
      <p:pic>
        <p:nvPicPr>
          <p:cNvPr id="9" name="Picture 8" descr="A drawing of a bicycle&#10;&#10;AI-generated content may be incorrect.">
            <a:extLst>
              <a:ext uri="{FF2B5EF4-FFF2-40B4-BE49-F238E27FC236}">
                <a16:creationId xmlns:a16="http://schemas.microsoft.com/office/drawing/2014/main" id="{ECBAF825-FE1E-0225-186F-7D0A2912CEDF}"/>
              </a:ext>
            </a:extLst>
          </p:cNvPr>
          <p:cNvPicPr>
            <a:picLocks noChangeAspect="1"/>
          </p:cNvPicPr>
          <p:nvPr/>
        </p:nvPicPr>
        <p:blipFill>
          <a:blip r:embed="rId4"/>
          <a:stretch>
            <a:fillRect/>
          </a:stretch>
        </p:blipFill>
        <p:spPr>
          <a:xfrm>
            <a:off x="5188537" y="1586573"/>
            <a:ext cx="3702262" cy="2468175"/>
          </a:xfrm>
          <a:prstGeom prst="rect">
            <a:avLst/>
          </a:prstGeom>
        </p:spPr>
      </p:pic>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2332</TotalTime>
  <Words>1858</Words>
  <Application>Microsoft Office PowerPoint</Application>
  <PresentationFormat>On-screen Show (4:3)</PresentationFormat>
  <Paragraphs>162</Paragraphs>
  <Slides>31</Slides>
  <Notes>15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2013 - 2022 Theme</vt:lpstr>
      <vt:lpstr>Human Vision and Computer Vision</vt:lpstr>
      <vt:lpstr>Visual Processing</vt:lpstr>
      <vt:lpstr>Visual Processing</vt:lpstr>
      <vt:lpstr>Hardware: The Eye</vt:lpstr>
      <vt:lpstr>Pre-Processing: The Retina</vt:lpstr>
      <vt:lpstr>Visual Magic</vt:lpstr>
      <vt:lpstr>Visual Neurons</vt:lpstr>
      <vt:lpstr>How the Brain Builds Recognition</vt:lpstr>
      <vt:lpstr>Edges – First Visual Cortex</vt:lpstr>
      <vt:lpstr>Edges – First Visual Cortex</vt:lpstr>
      <vt:lpstr>Parts – The Ventral/“What” Pathway</vt:lpstr>
      <vt:lpstr>Parts – The Ventral/“What” Pathway</vt:lpstr>
      <vt:lpstr>The “Where/How” Pathway</vt:lpstr>
      <vt:lpstr>Objects – Inferotemporal Cortex</vt:lpstr>
      <vt:lpstr>It’s a Jigglypuff!</vt:lpstr>
      <vt:lpstr>Optical illusions</vt:lpstr>
      <vt:lpstr>The McGurk Effect</vt:lpstr>
      <vt:lpstr>Sensory Hallucination</vt:lpstr>
      <vt:lpstr>Human vs. Computer Vision</vt:lpstr>
      <vt:lpstr>How Cameras Capture an Image</vt:lpstr>
      <vt:lpstr>How Cameras Capture an Image</vt:lpstr>
      <vt:lpstr>Digital Images</vt:lpstr>
      <vt:lpstr>How do we get color images?</vt:lpstr>
      <vt:lpstr>Digital Images</vt:lpstr>
      <vt:lpstr>Pixels to Patterns</vt:lpstr>
      <vt:lpstr>Building Up an Image</vt:lpstr>
      <vt:lpstr>Computer Vision Applications</vt:lpstr>
      <vt:lpstr>Next time…</vt:lpstr>
      <vt:lpstr>The Retina: Key Cell Types</vt:lpstr>
      <vt:lpstr>The Retina: Key Cell Types</vt:lpstr>
      <vt:lpstr>The Retina: Macula and Fovea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Humans See — Lesson 1</dc:title>
  <dc:subject>Intro to Computer Vision: Human Vision Fundamentals</dc:subject>
  <dc:creator>Prepared by ChatGPT</dc:creator>
  <cp:keywords/>
  <dc:description>generated using python-pptx</dc:description>
  <cp:lastModifiedBy>Myers, Chelsea</cp:lastModifiedBy>
  <cp:revision>1</cp:revision>
  <dcterms:created xsi:type="dcterms:W3CDTF">2013-01-27T09:14:16Z</dcterms:created>
  <dcterms:modified xsi:type="dcterms:W3CDTF">2025-09-22T15:32:39Z</dcterms:modified>
  <cp:category/>
</cp:coreProperties>
</file>